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C3955-95C0-43C9-8695-D4D0B71C7931}" type="datetimeFigureOut">
              <a:rPr lang="en-US" smtClean="0"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A02E3-C08F-4F90-9CAF-0CAFFA8AC6D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158134" y="631709"/>
            <a:ext cx="3316478" cy="724722"/>
            <a:chOff x="1158134" y="631709"/>
            <a:chExt cx="3316478" cy="724722"/>
          </a:xfrm>
        </p:grpSpPr>
        <p:sp>
          <p:nvSpPr>
            <p:cNvPr id="2" name="Freeform 1"/>
            <p:cNvSpPr/>
            <p:nvPr/>
          </p:nvSpPr>
          <p:spPr>
            <a:xfrm>
              <a:off x="1158134" y="631709"/>
              <a:ext cx="73701" cy="600126"/>
            </a:xfrm>
            <a:custGeom>
              <a:avLst/>
              <a:gdLst/>
              <a:ahLst/>
              <a:cxnLst/>
              <a:rect l="0" t="0" r="0" b="0"/>
              <a:pathLst>
                <a:path w="73701" h="600126">
                  <a:moveTo>
                    <a:pt x="73700" y="0"/>
                  </a:moveTo>
                  <a:lnTo>
                    <a:pt x="66464" y="27556"/>
                  </a:lnTo>
                  <a:lnTo>
                    <a:pt x="60702" y="90018"/>
                  </a:lnTo>
                  <a:lnTo>
                    <a:pt x="58150" y="142876"/>
                  </a:lnTo>
                  <a:lnTo>
                    <a:pt x="58564" y="188173"/>
                  </a:lnTo>
                  <a:lnTo>
                    <a:pt x="53812" y="245401"/>
                  </a:lnTo>
                  <a:lnTo>
                    <a:pt x="52874" y="302935"/>
                  </a:lnTo>
                  <a:lnTo>
                    <a:pt x="49569" y="366292"/>
                  </a:lnTo>
                  <a:lnTo>
                    <a:pt x="37998" y="424214"/>
                  </a:lnTo>
                  <a:lnTo>
                    <a:pt x="26786" y="486782"/>
                  </a:lnTo>
                  <a:lnTo>
                    <a:pt x="25133" y="546421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89761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42156" y="652766"/>
              <a:ext cx="332042" cy="483048"/>
            </a:xfrm>
            <a:custGeom>
              <a:avLst/>
              <a:gdLst/>
              <a:ahLst/>
              <a:cxnLst/>
              <a:rect l="0" t="0" r="0" b="0"/>
              <a:pathLst>
                <a:path w="332042" h="483048">
                  <a:moveTo>
                    <a:pt x="79357" y="0"/>
                  </a:moveTo>
                  <a:lnTo>
                    <a:pt x="68178" y="16768"/>
                  </a:lnTo>
                  <a:lnTo>
                    <a:pt x="59081" y="69516"/>
                  </a:lnTo>
                  <a:lnTo>
                    <a:pt x="50352" y="132448"/>
                  </a:lnTo>
                  <a:lnTo>
                    <a:pt x="45416" y="188203"/>
                  </a:lnTo>
                  <a:lnTo>
                    <a:pt x="36545" y="241768"/>
                  </a:lnTo>
                  <a:lnTo>
                    <a:pt x="26507" y="294683"/>
                  </a:lnTo>
                  <a:lnTo>
                    <a:pt x="12635" y="353787"/>
                  </a:lnTo>
                  <a:lnTo>
                    <a:pt x="5865" y="406493"/>
                  </a:lnTo>
                  <a:lnTo>
                    <a:pt x="0" y="440977"/>
                  </a:lnTo>
                  <a:lnTo>
                    <a:pt x="2363" y="462712"/>
                  </a:lnTo>
                  <a:lnTo>
                    <a:pt x="9310" y="469912"/>
                  </a:lnTo>
                  <a:lnTo>
                    <a:pt x="32627" y="477911"/>
                  </a:lnTo>
                  <a:lnTo>
                    <a:pt x="86850" y="483047"/>
                  </a:lnTo>
                  <a:lnTo>
                    <a:pt x="145741" y="480942"/>
                  </a:lnTo>
                  <a:lnTo>
                    <a:pt x="196122" y="475904"/>
                  </a:lnTo>
                  <a:lnTo>
                    <a:pt x="244975" y="474411"/>
                  </a:lnTo>
                  <a:lnTo>
                    <a:pt x="303404" y="473907"/>
                  </a:lnTo>
                  <a:lnTo>
                    <a:pt x="332041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21513" y="894922"/>
              <a:ext cx="189514" cy="6067"/>
            </a:xfrm>
            <a:custGeom>
              <a:avLst/>
              <a:gdLst/>
              <a:ahLst/>
              <a:cxnLst/>
              <a:rect l="0" t="0" r="0" b="0"/>
              <a:pathLst>
                <a:path w="189514" h="6067">
                  <a:moveTo>
                    <a:pt x="189513" y="0"/>
                  </a:moveTo>
                  <a:lnTo>
                    <a:pt x="130896" y="0"/>
                  </a:lnTo>
                  <a:lnTo>
                    <a:pt x="77891" y="1170"/>
                  </a:lnTo>
                  <a:lnTo>
                    <a:pt x="4335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42570" y="642238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192892" y="0"/>
                  </a:lnTo>
                  <a:lnTo>
                    <a:pt x="142811" y="0"/>
                  </a:lnTo>
                  <a:lnTo>
                    <a:pt x="90927" y="0"/>
                  </a:lnTo>
                  <a:lnTo>
                    <a:pt x="3035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90010" y="947564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178984" y="0"/>
                  </a:moveTo>
                  <a:lnTo>
                    <a:pt x="154938" y="17981"/>
                  </a:lnTo>
                  <a:lnTo>
                    <a:pt x="102196" y="79451"/>
                  </a:lnTo>
                  <a:lnTo>
                    <a:pt x="52236" y="136242"/>
                  </a:lnTo>
                  <a:lnTo>
                    <a:pt x="16687" y="17574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68953" y="979150"/>
              <a:ext cx="178985" cy="200042"/>
            </a:xfrm>
            <a:custGeom>
              <a:avLst/>
              <a:gdLst/>
              <a:ahLst/>
              <a:cxnLst/>
              <a:rect l="0" t="0" r="0" b="0"/>
              <a:pathLst>
                <a:path w="178985" h="200042">
                  <a:moveTo>
                    <a:pt x="178984" y="200041"/>
                  </a:moveTo>
                  <a:lnTo>
                    <a:pt x="135832" y="140101"/>
                  </a:lnTo>
                  <a:lnTo>
                    <a:pt x="81253" y="78383"/>
                  </a:lnTo>
                  <a:lnTo>
                    <a:pt x="23915" y="223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48109" y="882595"/>
              <a:ext cx="227049" cy="473836"/>
            </a:xfrm>
            <a:custGeom>
              <a:avLst/>
              <a:gdLst/>
              <a:ahLst/>
              <a:cxnLst/>
              <a:rect l="0" t="0" r="0" b="0"/>
              <a:pathLst>
                <a:path w="227049" h="473836">
                  <a:moveTo>
                    <a:pt x="47227" y="191311"/>
                  </a:moveTo>
                  <a:lnTo>
                    <a:pt x="41161" y="226103"/>
                  </a:lnTo>
                  <a:lnTo>
                    <a:pt x="44910" y="272720"/>
                  </a:lnTo>
                  <a:lnTo>
                    <a:pt x="47710" y="329296"/>
                  </a:lnTo>
                  <a:lnTo>
                    <a:pt x="54259" y="383624"/>
                  </a:lnTo>
                  <a:lnTo>
                    <a:pt x="55550" y="435596"/>
                  </a:lnTo>
                  <a:lnTo>
                    <a:pt x="51706" y="466389"/>
                  </a:lnTo>
                  <a:lnTo>
                    <a:pt x="49043" y="472962"/>
                  </a:lnTo>
                  <a:lnTo>
                    <a:pt x="46098" y="473835"/>
                  </a:lnTo>
                  <a:lnTo>
                    <a:pt x="42965" y="470907"/>
                  </a:lnTo>
                  <a:lnTo>
                    <a:pt x="32966" y="450019"/>
                  </a:lnTo>
                  <a:lnTo>
                    <a:pt x="26343" y="397049"/>
                  </a:lnTo>
                  <a:lnTo>
                    <a:pt x="18102" y="341005"/>
                  </a:lnTo>
                  <a:lnTo>
                    <a:pt x="10538" y="280152"/>
                  </a:lnTo>
                  <a:lnTo>
                    <a:pt x="6721" y="228553"/>
                  </a:lnTo>
                  <a:lnTo>
                    <a:pt x="0" y="174400"/>
                  </a:lnTo>
                  <a:lnTo>
                    <a:pt x="2890" y="119341"/>
                  </a:lnTo>
                  <a:lnTo>
                    <a:pt x="6794" y="79650"/>
                  </a:lnTo>
                  <a:lnTo>
                    <a:pt x="34335" y="23402"/>
                  </a:lnTo>
                  <a:lnTo>
                    <a:pt x="53975" y="8280"/>
                  </a:lnTo>
                  <a:lnTo>
                    <a:pt x="77133" y="0"/>
                  </a:lnTo>
                  <a:lnTo>
                    <a:pt x="99123" y="219"/>
                  </a:lnTo>
                  <a:lnTo>
                    <a:pt x="149072" y="18297"/>
                  </a:lnTo>
                  <a:lnTo>
                    <a:pt x="181908" y="38792"/>
                  </a:lnTo>
                  <a:lnTo>
                    <a:pt x="206976" y="67742"/>
                  </a:lnTo>
                  <a:lnTo>
                    <a:pt x="221952" y="92328"/>
                  </a:lnTo>
                  <a:lnTo>
                    <a:pt x="227048" y="121972"/>
                  </a:lnTo>
                  <a:lnTo>
                    <a:pt x="220788" y="177485"/>
                  </a:lnTo>
                  <a:lnTo>
                    <a:pt x="206017" y="205802"/>
                  </a:lnTo>
                  <a:lnTo>
                    <a:pt x="190330" y="218419"/>
                  </a:lnTo>
                  <a:lnTo>
                    <a:pt x="181234" y="223421"/>
                  </a:lnTo>
                  <a:lnTo>
                    <a:pt x="134896" y="224872"/>
                  </a:lnTo>
                  <a:lnTo>
                    <a:pt x="79483" y="214824"/>
                  </a:lnTo>
                  <a:lnTo>
                    <a:pt x="68284" y="212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58549" y="642238"/>
              <a:ext cx="8334" cy="473783"/>
            </a:xfrm>
            <a:custGeom>
              <a:avLst/>
              <a:gdLst/>
              <a:ahLst/>
              <a:cxnLst/>
              <a:rect l="0" t="0" r="0" b="0"/>
              <a:pathLst>
                <a:path w="8334" h="473783">
                  <a:moveTo>
                    <a:pt x="0" y="0"/>
                  </a:moveTo>
                  <a:lnTo>
                    <a:pt x="8333" y="52050"/>
                  </a:lnTo>
                  <a:lnTo>
                    <a:pt x="4506" y="111537"/>
                  </a:lnTo>
                  <a:lnTo>
                    <a:pt x="890" y="165488"/>
                  </a:lnTo>
                  <a:lnTo>
                    <a:pt x="264" y="210730"/>
                  </a:lnTo>
                  <a:lnTo>
                    <a:pt x="78" y="270929"/>
                  </a:lnTo>
                  <a:lnTo>
                    <a:pt x="23" y="322301"/>
                  </a:lnTo>
                  <a:lnTo>
                    <a:pt x="7" y="379766"/>
                  </a:lnTo>
                  <a:lnTo>
                    <a:pt x="1" y="44282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34075" y="889569"/>
              <a:ext cx="208744" cy="236981"/>
            </a:xfrm>
            <a:custGeom>
              <a:avLst/>
              <a:gdLst/>
              <a:ahLst/>
              <a:cxnLst/>
              <a:rect l="0" t="0" r="0" b="0"/>
              <a:pathLst>
                <a:path w="208744" h="236981">
                  <a:moveTo>
                    <a:pt x="135044" y="100109"/>
                  </a:moveTo>
                  <a:lnTo>
                    <a:pt x="141110" y="66487"/>
                  </a:lnTo>
                  <a:lnTo>
                    <a:pt x="138519" y="41493"/>
                  </a:lnTo>
                  <a:lnTo>
                    <a:pt x="130349" y="21025"/>
                  </a:lnTo>
                  <a:lnTo>
                    <a:pt x="124895" y="12291"/>
                  </a:lnTo>
                  <a:lnTo>
                    <a:pt x="116580" y="6469"/>
                  </a:lnTo>
                  <a:lnTo>
                    <a:pt x="94862" y="0"/>
                  </a:lnTo>
                  <a:lnTo>
                    <a:pt x="72732" y="3364"/>
                  </a:lnTo>
                  <a:lnTo>
                    <a:pt x="61917" y="7536"/>
                  </a:lnTo>
                  <a:lnTo>
                    <a:pt x="29928" y="35765"/>
                  </a:lnTo>
                  <a:lnTo>
                    <a:pt x="9402" y="68176"/>
                  </a:lnTo>
                  <a:lnTo>
                    <a:pt x="1500" y="105596"/>
                  </a:lnTo>
                  <a:lnTo>
                    <a:pt x="0" y="158991"/>
                  </a:lnTo>
                  <a:lnTo>
                    <a:pt x="7943" y="193595"/>
                  </a:lnTo>
                  <a:lnTo>
                    <a:pt x="18503" y="215358"/>
                  </a:lnTo>
                  <a:lnTo>
                    <a:pt x="25765" y="221395"/>
                  </a:lnTo>
                  <a:lnTo>
                    <a:pt x="34115" y="224250"/>
                  </a:lnTo>
                  <a:lnTo>
                    <a:pt x="43192" y="224984"/>
                  </a:lnTo>
                  <a:lnTo>
                    <a:pt x="59515" y="219560"/>
                  </a:lnTo>
                  <a:lnTo>
                    <a:pt x="89059" y="197014"/>
                  </a:lnTo>
                  <a:lnTo>
                    <a:pt x="110370" y="171326"/>
                  </a:lnTo>
                  <a:lnTo>
                    <a:pt x="118229" y="148529"/>
                  </a:lnTo>
                  <a:lnTo>
                    <a:pt x="120324" y="135898"/>
                  </a:lnTo>
                  <a:lnTo>
                    <a:pt x="122891" y="130988"/>
                  </a:lnTo>
                  <a:lnTo>
                    <a:pt x="125772" y="131223"/>
                  </a:lnTo>
                  <a:lnTo>
                    <a:pt x="128863" y="134890"/>
                  </a:lnTo>
                  <a:lnTo>
                    <a:pt x="154744" y="194607"/>
                  </a:lnTo>
                  <a:lnTo>
                    <a:pt x="174286" y="220785"/>
                  </a:lnTo>
                  <a:lnTo>
                    <a:pt x="187970" y="229782"/>
                  </a:lnTo>
                  <a:lnTo>
                    <a:pt x="208743" y="236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27480" y="979150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7" y="143508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27046" y="852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54980" y="945075"/>
              <a:ext cx="198451" cy="202532"/>
            </a:xfrm>
            <a:custGeom>
              <a:avLst/>
              <a:gdLst/>
              <a:ahLst/>
              <a:cxnLst/>
              <a:rect l="0" t="0" r="0" b="0"/>
              <a:pathLst>
                <a:path w="198451" h="202532">
                  <a:moveTo>
                    <a:pt x="19465" y="97246"/>
                  </a:moveTo>
                  <a:lnTo>
                    <a:pt x="19465" y="146177"/>
                  </a:lnTo>
                  <a:lnTo>
                    <a:pt x="18295" y="168126"/>
                  </a:lnTo>
                  <a:lnTo>
                    <a:pt x="16346" y="169066"/>
                  </a:lnTo>
                  <a:lnTo>
                    <a:pt x="13876" y="166183"/>
                  </a:lnTo>
                  <a:lnTo>
                    <a:pt x="6467" y="115365"/>
                  </a:lnTo>
                  <a:lnTo>
                    <a:pt x="0" y="61570"/>
                  </a:lnTo>
                  <a:lnTo>
                    <a:pt x="10058" y="19865"/>
                  </a:lnTo>
                  <a:lnTo>
                    <a:pt x="17873" y="10564"/>
                  </a:lnTo>
                  <a:lnTo>
                    <a:pt x="39035" y="229"/>
                  </a:lnTo>
                  <a:lnTo>
                    <a:pt x="77256" y="0"/>
                  </a:lnTo>
                  <a:lnTo>
                    <a:pt x="101302" y="10742"/>
                  </a:lnTo>
                  <a:lnTo>
                    <a:pt x="131450" y="36520"/>
                  </a:lnTo>
                  <a:lnTo>
                    <a:pt x="162598" y="82261"/>
                  </a:lnTo>
                  <a:lnTo>
                    <a:pt x="186898" y="141893"/>
                  </a:lnTo>
                  <a:lnTo>
                    <a:pt x="198450" y="202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48228" y="894922"/>
              <a:ext cx="326384" cy="242102"/>
            </a:xfrm>
            <a:custGeom>
              <a:avLst/>
              <a:gdLst/>
              <a:ahLst/>
              <a:cxnLst/>
              <a:rect l="0" t="0" r="0" b="0"/>
              <a:pathLst>
                <a:path w="326384" h="242102">
                  <a:moveTo>
                    <a:pt x="0" y="10528"/>
                  </a:moveTo>
                  <a:lnTo>
                    <a:pt x="0" y="64673"/>
                  </a:lnTo>
                  <a:lnTo>
                    <a:pt x="5589" y="125209"/>
                  </a:lnTo>
                  <a:lnTo>
                    <a:pt x="19128" y="183916"/>
                  </a:lnTo>
                  <a:lnTo>
                    <a:pt x="43119" y="227402"/>
                  </a:lnTo>
                  <a:lnTo>
                    <a:pt x="49803" y="235829"/>
                  </a:lnTo>
                  <a:lnTo>
                    <a:pt x="58938" y="240277"/>
                  </a:lnTo>
                  <a:lnTo>
                    <a:pt x="81567" y="242101"/>
                  </a:lnTo>
                  <a:lnTo>
                    <a:pt x="100983" y="235892"/>
                  </a:lnTo>
                  <a:lnTo>
                    <a:pt x="117411" y="224164"/>
                  </a:lnTo>
                  <a:lnTo>
                    <a:pt x="138643" y="197830"/>
                  </a:lnTo>
                  <a:lnTo>
                    <a:pt x="160746" y="147108"/>
                  </a:lnTo>
                  <a:lnTo>
                    <a:pt x="164486" y="143695"/>
                  </a:lnTo>
                  <a:lnTo>
                    <a:pt x="168148" y="144930"/>
                  </a:lnTo>
                  <a:lnTo>
                    <a:pt x="224483" y="200251"/>
                  </a:lnTo>
                  <a:lnTo>
                    <a:pt x="233883" y="207200"/>
                  </a:lnTo>
                  <a:lnTo>
                    <a:pt x="243660" y="209493"/>
                  </a:lnTo>
                  <a:lnTo>
                    <a:pt x="263881" y="205802"/>
                  </a:lnTo>
                  <a:lnTo>
                    <a:pt x="281447" y="193243"/>
                  </a:lnTo>
                  <a:lnTo>
                    <a:pt x="295883" y="174793"/>
                  </a:lnTo>
                  <a:lnTo>
                    <a:pt x="314682" y="124821"/>
                  </a:lnTo>
                  <a:lnTo>
                    <a:pt x="324072" y="69889"/>
                  </a:lnTo>
                  <a:lnTo>
                    <a:pt x="326079" y="12438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485140" y="621181"/>
            <a:ext cx="673824" cy="463255"/>
            <a:chOff x="4485140" y="621181"/>
            <a:chExt cx="673824" cy="463255"/>
          </a:xfrm>
        </p:grpSpPr>
        <p:sp>
          <p:nvSpPr>
            <p:cNvPr id="17" name="Freeform 16"/>
            <p:cNvSpPr/>
            <p:nvPr/>
          </p:nvSpPr>
          <p:spPr>
            <a:xfrm>
              <a:off x="4485140" y="621181"/>
              <a:ext cx="242156" cy="427848"/>
            </a:xfrm>
            <a:custGeom>
              <a:avLst/>
              <a:gdLst/>
              <a:ahLst/>
              <a:cxnLst/>
              <a:rect l="0" t="0" r="0" b="0"/>
              <a:pathLst>
                <a:path w="242156" h="427848">
                  <a:moveTo>
                    <a:pt x="0" y="0"/>
                  </a:moveTo>
                  <a:lnTo>
                    <a:pt x="16788" y="63450"/>
                  </a:lnTo>
                  <a:lnTo>
                    <a:pt x="23333" y="121544"/>
                  </a:lnTo>
                  <a:lnTo>
                    <a:pt x="35544" y="184276"/>
                  </a:lnTo>
                  <a:lnTo>
                    <a:pt x="49221" y="246277"/>
                  </a:lnTo>
                  <a:lnTo>
                    <a:pt x="60069" y="302891"/>
                  </a:lnTo>
                  <a:lnTo>
                    <a:pt x="65371" y="357247"/>
                  </a:lnTo>
                  <a:lnTo>
                    <a:pt x="71231" y="407278"/>
                  </a:lnTo>
                  <a:lnTo>
                    <a:pt x="72603" y="427847"/>
                  </a:lnTo>
                  <a:lnTo>
                    <a:pt x="72968" y="426781"/>
                  </a:lnTo>
                  <a:lnTo>
                    <a:pt x="73635" y="366220"/>
                  </a:lnTo>
                  <a:lnTo>
                    <a:pt x="79276" y="317485"/>
                  </a:lnTo>
                  <a:lnTo>
                    <a:pt x="93939" y="290341"/>
                  </a:lnTo>
                  <a:lnTo>
                    <a:pt x="102400" y="284808"/>
                  </a:lnTo>
                  <a:lnTo>
                    <a:pt x="124280" y="278660"/>
                  </a:lnTo>
                  <a:lnTo>
                    <a:pt x="146482" y="282166"/>
                  </a:lnTo>
                  <a:lnTo>
                    <a:pt x="189332" y="303481"/>
                  </a:lnTo>
                  <a:lnTo>
                    <a:pt x="215455" y="328956"/>
                  </a:lnTo>
                  <a:lnTo>
                    <a:pt x="232424" y="358731"/>
                  </a:lnTo>
                  <a:lnTo>
                    <a:pt x="24215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98795" y="863139"/>
              <a:ext cx="233827" cy="221297"/>
            </a:xfrm>
            <a:custGeom>
              <a:avLst/>
              <a:gdLst/>
              <a:ahLst/>
              <a:cxnLst/>
              <a:rect l="0" t="0" r="0" b="0"/>
              <a:pathLst>
                <a:path w="233827" h="221297">
                  <a:moveTo>
                    <a:pt x="128541" y="84425"/>
                  </a:moveTo>
                  <a:lnTo>
                    <a:pt x="113887" y="31398"/>
                  </a:lnTo>
                  <a:lnTo>
                    <a:pt x="100972" y="13674"/>
                  </a:lnTo>
                  <a:lnTo>
                    <a:pt x="92614" y="5672"/>
                  </a:lnTo>
                  <a:lnTo>
                    <a:pt x="83533" y="1508"/>
                  </a:lnTo>
                  <a:lnTo>
                    <a:pt x="64084" y="0"/>
                  </a:lnTo>
                  <a:lnTo>
                    <a:pt x="46861" y="6349"/>
                  </a:lnTo>
                  <a:lnTo>
                    <a:pt x="31408" y="18139"/>
                  </a:lnTo>
                  <a:lnTo>
                    <a:pt x="10724" y="44508"/>
                  </a:lnTo>
                  <a:lnTo>
                    <a:pt x="919" y="64345"/>
                  </a:lnTo>
                  <a:lnTo>
                    <a:pt x="0" y="106421"/>
                  </a:lnTo>
                  <a:lnTo>
                    <a:pt x="13363" y="167391"/>
                  </a:lnTo>
                  <a:lnTo>
                    <a:pt x="16661" y="178340"/>
                  </a:lnTo>
                  <a:lnTo>
                    <a:pt x="29684" y="196745"/>
                  </a:lnTo>
                  <a:lnTo>
                    <a:pt x="38070" y="204929"/>
                  </a:lnTo>
                  <a:lnTo>
                    <a:pt x="59866" y="214021"/>
                  </a:lnTo>
                  <a:lnTo>
                    <a:pt x="72229" y="216446"/>
                  </a:lnTo>
                  <a:lnTo>
                    <a:pt x="92206" y="212901"/>
                  </a:lnTo>
                  <a:lnTo>
                    <a:pt x="100808" y="208681"/>
                  </a:lnTo>
                  <a:lnTo>
                    <a:pt x="113486" y="194632"/>
                  </a:lnTo>
                  <a:lnTo>
                    <a:pt x="141030" y="145688"/>
                  </a:lnTo>
                  <a:lnTo>
                    <a:pt x="145890" y="115575"/>
                  </a:lnTo>
                  <a:lnTo>
                    <a:pt x="144786" y="115721"/>
                  </a:lnTo>
                  <a:lnTo>
                    <a:pt x="142881" y="119327"/>
                  </a:lnTo>
                  <a:lnTo>
                    <a:pt x="147003" y="132692"/>
                  </a:lnTo>
                  <a:lnTo>
                    <a:pt x="169144" y="178822"/>
                  </a:lnTo>
                  <a:lnTo>
                    <a:pt x="185192" y="195010"/>
                  </a:lnTo>
                  <a:lnTo>
                    <a:pt x="233826" y="221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74735" y="66329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5590" y="115764"/>
                  </a:lnTo>
                  <a:lnTo>
                    <a:pt x="8334" y="161025"/>
                  </a:lnTo>
                  <a:lnTo>
                    <a:pt x="9553" y="208437"/>
                  </a:lnTo>
                  <a:lnTo>
                    <a:pt x="10095" y="256805"/>
                  </a:lnTo>
                  <a:lnTo>
                    <a:pt x="15990" y="318896"/>
                  </a:lnTo>
                  <a:lnTo>
                    <a:pt x="20057" y="381533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27336" y="82122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2902" y="7236"/>
                  </a:lnTo>
                  <a:lnTo>
                    <a:pt x="139515" y="9878"/>
                  </a:lnTo>
                  <a:lnTo>
                    <a:pt x="81241" y="15990"/>
                  </a:lnTo>
                  <a:lnTo>
                    <a:pt x="22114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74818" y="604093"/>
            <a:ext cx="3208690" cy="827783"/>
            <a:chOff x="5474818" y="604093"/>
            <a:chExt cx="3208690" cy="827783"/>
          </a:xfrm>
        </p:grpSpPr>
        <p:sp>
          <p:nvSpPr>
            <p:cNvPr id="22" name="Freeform 21"/>
            <p:cNvSpPr/>
            <p:nvPr/>
          </p:nvSpPr>
          <p:spPr>
            <a:xfrm>
              <a:off x="5474818" y="852808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0" y="0"/>
                  </a:moveTo>
                  <a:lnTo>
                    <a:pt x="27534" y="56214"/>
                  </a:lnTo>
                  <a:lnTo>
                    <a:pt x="68964" y="117988"/>
                  </a:lnTo>
                  <a:lnTo>
                    <a:pt x="121262" y="179175"/>
                  </a:lnTo>
                  <a:lnTo>
                    <a:pt x="133053" y="190767"/>
                  </a:lnTo>
                  <a:lnTo>
                    <a:pt x="147399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27461" y="884393"/>
              <a:ext cx="221099" cy="547483"/>
            </a:xfrm>
            <a:custGeom>
              <a:avLst/>
              <a:gdLst/>
              <a:ahLst/>
              <a:cxnLst/>
              <a:rect l="0" t="0" r="0" b="0"/>
              <a:pathLst>
                <a:path w="221099" h="547483">
                  <a:moveTo>
                    <a:pt x="221098" y="0"/>
                  </a:moveTo>
                  <a:lnTo>
                    <a:pt x="197379" y="58617"/>
                  </a:lnTo>
                  <a:lnTo>
                    <a:pt x="170763" y="115214"/>
                  </a:lnTo>
                  <a:lnTo>
                    <a:pt x="151212" y="169547"/>
                  </a:lnTo>
                  <a:lnTo>
                    <a:pt x="133401" y="230153"/>
                  </a:lnTo>
                  <a:lnTo>
                    <a:pt x="112699" y="292409"/>
                  </a:lnTo>
                  <a:lnTo>
                    <a:pt x="81478" y="354362"/>
                  </a:lnTo>
                  <a:lnTo>
                    <a:pt x="54635" y="410137"/>
                  </a:lnTo>
                  <a:lnTo>
                    <a:pt x="32310" y="463192"/>
                  </a:lnTo>
                  <a:lnTo>
                    <a:pt x="5378" y="523300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04164" y="884393"/>
              <a:ext cx="183630" cy="226560"/>
            </a:xfrm>
            <a:custGeom>
              <a:avLst/>
              <a:gdLst/>
              <a:ahLst/>
              <a:cxnLst/>
              <a:rect l="0" t="0" r="0" b="0"/>
              <a:pathLst>
                <a:path w="183630" h="226560">
                  <a:moveTo>
                    <a:pt x="70737" y="0"/>
                  </a:moveTo>
                  <a:lnTo>
                    <a:pt x="26775" y="34898"/>
                  </a:lnTo>
                  <a:lnTo>
                    <a:pt x="7669" y="64153"/>
                  </a:lnTo>
                  <a:lnTo>
                    <a:pt x="188" y="100637"/>
                  </a:lnTo>
                  <a:lnTo>
                    <a:pt x="0" y="160952"/>
                  </a:lnTo>
                  <a:lnTo>
                    <a:pt x="14033" y="196649"/>
                  </a:lnTo>
                  <a:lnTo>
                    <a:pt x="26428" y="214521"/>
                  </a:lnTo>
                  <a:lnTo>
                    <a:pt x="35348" y="220223"/>
                  </a:lnTo>
                  <a:lnTo>
                    <a:pt x="57739" y="226559"/>
                  </a:lnTo>
                  <a:lnTo>
                    <a:pt x="96652" y="224536"/>
                  </a:lnTo>
                  <a:lnTo>
                    <a:pt x="132228" y="216528"/>
                  </a:lnTo>
                  <a:lnTo>
                    <a:pt x="151099" y="203860"/>
                  </a:lnTo>
                  <a:lnTo>
                    <a:pt x="166115" y="185361"/>
                  </a:lnTo>
                  <a:lnTo>
                    <a:pt x="176689" y="161541"/>
                  </a:lnTo>
                  <a:lnTo>
                    <a:pt x="183629" y="116235"/>
                  </a:lnTo>
                  <a:lnTo>
                    <a:pt x="174506" y="71355"/>
                  </a:lnTo>
                  <a:lnTo>
                    <a:pt x="160140" y="51991"/>
                  </a:lnTo>
                  <a:lnTo>
                    <a:pt x="133908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43357" y="873865"/>
              <a:ext cx="185375" cy="248887"/>
            </a:xfrm>
            <a:custGeom>
              <a:avLst/>
              <a:gdLst/>
              <a:ahLst/>
              <a:cxnLst/>
              <a:rect l="0" t="0" r="0" b="0"/>
              <a:pathLst>
                <a:path w="185375" h="24888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2"/>
                  </a:lnTo>
                  <a:lnTo>
                    <a:pt x="20244" y="215562"/>
                  </a:lnTo>
                  <a:lnTo>
                    <a:pt x="35904" y="233455"/>
                  </a:lnTo>
                  <a:lnTo>
                    <a:pt x="44993" y="239865"/>
                  </a:lnTo>
                  <a:lnTo>
                    <a:pt x="67570" y="246987"/>
                  </a:lnTo>
                  <a:lnTo>
                    <a:pt x="80142" y="248886"/>
                  </a:lnTo>
                  <a:lnTo>
                    <a:pt x="92033" y="246642"/>
                  </a:lnTo>
                  <a:lnTo>
                    <a:pt x="114603" y="234791"/>
                  </a:lnTo>
                  <a:lnTo>
                    <a:pt x="141451" y="208388"/>
                  </a:lnTo>
                  <a:lnTo>
                    <a:pt x="170314" y="159619"/>
                  </a:lnTo>
                  <a:lnTo>
                    <a:pt x="185374" y="104926"/>
                  </a:lnTo>
                  <a:lnTo>
                    <a:pt x="185167" y="63065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73473" y="625427"/>
              <a:ext cx="196351" cy="496167"/>
            </a:xfrm>
            <a:custGeom>
              <a:avLst/>
              <a:gdLst/>
              <a:ahLst/>
              <a:cxnLst/>
              <a:rect l="0" t="0" r="0" b="0"/>
              <a:pathLst>
                <a:path w="196351" h="496167">
                  <a:moveTo>
                    <a:pt x="175294" y="248438"/>
                  </a:moveTo>
                  <a:lnTo>
                    <a:pt x="164115" y="237259"/>
                  </a:lnTo>
                  <a:lnTo>
                    <a:pt x="146149" y="231771"/>
                  </a:lnTo>
                  <a:lnTo>
                    <a:pt x="123736" y="230502"/>
                  </a:lnTo>
                  <a:lnTo>
                    <a:pt x="70152" y="242292"/>
                  </a:lnTo>
                  <a:lnTo>
                    <a:pt x="52134" y="255065"/>
                  </a:lnTo>
                  <a:lnTo>
                    <a:pt x="37498" y="273610"/>
                  </a:lnTo>
                  <a:lnTo>
                    <a:pt x="15451" y="323643"/>
                  </a:lnTo>
                  <a:lnTo>
                    <a:pt x="4816" y="350883"/>
                  </a:lnTo>
                  <a:lnTo>
                    <a:pt x="0" y="392526"/>
                  </a:lnTo>
                  <a:lnTo>
                    <a:pt x="8260" y="445399"/>
                  </a:lnTo>
                  <a:lnTo>
                    <a:pt x="15658" y="466997"/>
                  </a:lnTo>
                  <a:lnTo>
                    <a:pt x="26745" y="484396"/>
                  </a:lnTo>
                  <a:lnTo>
                    <a:pt x="35318" y="489971"/>
                  </a:lnTo>
                  <a:lnTo>
                    <a:pt x="57320" y="496166"/>
                  </a:lnTo>
                  <a:lnTo>
                    <a:pt x="67399" y="495478"/>
                  </a:lnTo>
                  <a:lnTo>
                    <a:pt x="84836" y="488475"/>
                  </a:lnTo>
                  <a:lnTo>
                    <a:pt x="113397" y="465789"/>
                  </a:lnTo>
                  <a:lnTo>
                    <a:pt x="132908" y="436840"/>
                  </a:lnTo>
                  <a:lnTo>
                    <a:pt x="157414" y="374682"/>
                  </a:lnTo>
                  <a:lnTo>
                    <a:pt x="168176" y="320809"/>
                  </a:lnTo>
                  <a:lnTo>
                    <a:pt x="175250" y="276313"/>
                  </a:lnTo>
                  <a:lnTo>
                    <a:pt x="181124" y="229241"/>
                  </a:lnTo>
                  <a:lnTo>
                    <a:pt x="183734" y="181024"/>
                  </a:lnTo>
                  <a:lnTo>
                    <a:pt x="184895" y="135418"/>
                  </a:lnTo>
                  <a:lnTo>
                    <a:pt x="182427" y="73401"/>
                  </a:lnTo>
                  <a:lnTo>
                    <a:pt x="174287" y="21100"/>
                  </a:lnTo>
                  <a:lnTo>
                    <a:pt x="171113" y="5632"/>
                  </a:lnTo>
                  <a:lnTo>
                    <a:pt x="167827" y="0"/>
                  </a:lnTo>
                  <a:lnTo>
                    <a:pt x="164467" y="924"/>
                  </a:lnTo>
                  <a:lnTo>
                    <a:pt x="161057" y="6220"/>
                  </a:lnTo>
                  <a:lnTo>
                    <a:pt x="156258" y="36030"/>
                  </a:lnTo>
                  <a:lnTo>
                    <a:pt x="160425" y="85676"/>
                  </a:lnTo>
                  <a:lnTo>
                    <a:pt x="163479" y="144840"/>
                  </a:lnTo>
                  <a:lnTo>
                    <a:pt x="169973" y="206824"/>
                  </a:lnTo>
                  <a:lnTo>
                    <a:pt x="179307" y="264054"/>
                  </a:lnTo>
                  <a:lnTo>
                    <a:pt x="183892" y="318056"/>
                  </a:lnTo>
                  <a:lnTo>
                    <a:pt x="193901" y="374026"/>
                  </a:lnTo>
                  <a:lnTo>
                    <a:pt x="196350" y="385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75109" y="90545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54052" y="7685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75156" y="604093"/>
              <a:ext cx="173694" cy="501553"/>
            </a:xfrm>
            <a:custGeom>
              <a:avLst/>
              <a:gdLst/>
              <a:ahLst/>
              <a:cxnLst/>
              <a:rect l="0" t="0" r="0" b="0"/>
              <a:pathLst>
                <a:path w="173694" h="501553">
                  <a:moveTo>
                    <a:pt x="142108" y="375057"/>
                  </a:moveTo>
                  <a:lnTo>
                    <a:pt x="142108" y="352700"/>
                  </a:lnTo>
                  <a:lnTo>
                    <a:pt x="130930" y="322029"/>
                  </a:lnTo>
                  <a:lnTo>
                    <a:pt x="112800" y="296304"/>
                  </a:lnTo>
                  <a:lnTo>
                    <a:pt x="87021" y="279453"/>
                  </a:lnTo>
                  <a:lnTo>
                    <a:pt x="78477" y="278566"/>
                  </a:lnTo>
                  <a:lnTo>
                    <a:pt x="62745" y="283819"/>
                  </a:lnTo>
                  <a:lnTo>
                    <a:pt x="40734" y="305519"/>
                  </a:lnTo>
                  <a:lnTo>
                    <a:pt x="19394" y="334176"/>
                  </a:lnTo>
                  <a:lnTo>
                    <a:pt x="11529" y="357667"/>
                  </a:lnTo>
                  <a:lnTo>
                    <a:pt x="0" y="416267"/>
                  </a:lnTo>
                  <a:lnTo>
                    <a:pt x="9906" y="469694"/>
                  </a:lnTo>
                  <a:lnTo>
                    <a:pt x="25208" y="495774"/>
                  </a:lnTo>
                  <a:lnTo>
                    <a:pt x="33759" y="499989"/>
                  </a:lnTo>
                  <a:lnTo>
                    <a:pt x="55738" y="501552"/>
                  </a:lnTo>
                  <a:lnTo>
                    <a:pt x="74866" y="495228"/>
                  </a:lnTo>
                  <a:lnTo>
                    <a:pt x="83241" y="490266"/>
                  </a:lnTo>
                  <a:lnTo>
                    <a:pt x="106209" y="455336"/>
                  </a:lnTo>
                  <a:lnTo>
                    <a:pt x="130549" y="396980"/>
                  </a:lnTo>
                  <a:lnTo>
                    <a:pt x="147822" y="342416"/>
                  </a:lnTo>
                  <a:lnTo>
                    <a:pt x="154805" y="289927"/>
                  </a:lnTo>
                  <a:lnTo>
                    <a:pt x="160689" y="239089"/>
                  </a:lnTo>
                  <a:lnTo>
                    <a:pt x="165551" y="181522"/>
                  </a:lnTo>
                  <a:lnTo>
                    <a:pt x="171281" y="128590"/>
                  </a:lnTo>
                  <a:lnTo>
                    <a:pt x="169859" y="71572"/>
                  </a:lnTo>
                  <a:lnTo>
                    <a:pt x="162030" y="20753"/>
                  </a:lnTo>
                  <a:lnTo>
                    <a:pt x="158898" y="5493"/>
                  </a:lnTo>
                  <a:lnTo>
                    <a:pt x="155642" y="0"/>
                  </a:lnTo>
                  <a:lnTo>
                    <a:pt x="152300" y="1016"/>
                  </a:lnTo>
                  <a:lnTo>
                    <a:pt x="145469" y="14624"/>
                  </a:lnTo>
                  <a:lnTo>
                    <a:pt x="134670" y="64608"/>
                  </a:lnTo>
                  <a:lnTo>
                    <a:pt x="126600" y="119281"/>
                  </a:lnTo>
                  <a:lnTo>
                    <a:pt x="128284" y="169810"/>
                  </a:lnTo>
                  <a:lnTo>
                    <a:pt x="130604" y="223646"/>
                  </a:lnTo>
                  <a:lnTo>
                    <a:pt x="136880" y="276642"/>
                  </a:lnTo>
                  <a:lnTo>
                    <a:pt x="142245" y="338546"/>
                  </a:lnTo>
                  <a:lnTo>
                    <a:pt x="151377" y="380486"/>
                  </a:lnTo>
                  <a:lnTo>
                    <a:pt x="173693" y="427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14257" y="873865"/>
              <a:ext cx="299877" cy="212464"/>
            </a:xfrm>
            <a:custGeom>
              <a:avLst/>
              <a:gdLst/>
              <a:ahLst/>
              <a:cxnLst/>
              <a:rect l="0" t="0" r="0" b="0"/>
              <a:pathLst>
                <a:path w="299877" h="212464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8" y="130196"/>
                  </a:lnTo>
                  <a:lnTo>
                    <a:pt x="34434" y="176496"/>
                  </a:lnTo>
                  <a:lnTo>
                    <a:pt x="47620" y="193866"/>
                  </a:lnTo>
                  <a:lnTo>
                    <a:pt x="57921" y="198264"/>
                  </a:lnTo>
                  <a:lnTo>
                    <a:pt x="84965" y="200031"/>
                  </a:lnTo>
                  <a:lnTo>
                    <a:pt x="96855" y="196525"/>
                  </a:lnTo>
                  <a:lnTo>
                    <a:pt x="132751" y="168801"/>
                  </a:lnTo>
                  <a:lnTo>
                    <a:pt x="162371" y="140448"/>
                  </a:lnTo>
                  <a:lnTo>
                    <a:pt x="168347" y="139255"/>
                  </a:lnTo>
                  <a:lnTo>
                    <a:pt x="173500" y="141970"/>
                  </a:lnTo>
                  <a:lnTo>
                    <a:pt x="223865" y="201604"/>
                  </a:lnTo>
                  <a:lnTo>
                    <a:pt x="242166" y="211654"/>
                  </a:lnTo>
                  <a:lnTo>
                    <a:pt x="251959" y="212463"/>
                  </a:lnTo>
                  <a:lnTo>
                    <a:pt x="272200" y="207122"/>
                  </a:lnTo>
                  <a:lnTo>
                    <a:pt x="286654" y="193829"/>
                  </a:lnTo>
                  <a:lnTo>
                    <a:pt x="292147" y="185371"/>
                  </a:lnTo>
                  <a:lnTo>
                    <a:pt x="299876" y="151111"/>
                  </a:lnTo>
                  <a:lnTo>
                    <a:pt x="295253" y="90377"/>
                  </a:lnTo>
                  <a:lnTo>
                    <a:pt x="292603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10730" y="894922"/>
              <a:ext cx="96172" cy="196339"/>
            </a:xfrm>
            <a:custGeom>
              <a:avLst/>
              <a:gdLst/>
              <a:ahLst/>
              <a:cxnLst/>
              <a:rect l="0" t="0" r="0" b="0"/>
              <a:pathLst>
                <a:path w="96172" h="196339">
                  <a:moveTo>
                    <a:pt x="11943" y="84228"/>
                  </a:moveTo>
                  <a:lnTo>
                    <a:pt x="15063" y="126919"/>
                  </a:lnTo>
                  <a:lnTo>
                    <a:pt x="31071" y="177891"/>
                  </a:lnTo>
                  <a:lnTo>
                    <a:pt x="42282" y="194486"/>
                  </a:lnTo>
                  <a:lnTo>
                    <a:pt x="45037" y="196338"/>
                  </a:lnTo>
                  <a:lnTo>
                    <a:pt x="45705" y="194063"/>
                  </a:lnTo>
                  <a:lnTo>
                    <a:pt x="32267" y="142830"/>
                  </a:lnTo>
                  <a:lnTo>
                    <a:pt x="14186" y="85013"/>
                  </a:lnTo>
                  <a:lnTo>
                    <a:pt x="0" y="52875"/>
                  </a:lnTo>
                  <a:lnTo>
                    <a:pt x="6" y="31689"/>
                  </a:lnTo>
                  <a:lnTo>
                    <a:pt x="3986" y="23465"/>
                  </a:lnTo>
                  <a:lnTo>
                    <a:pt x="17765" y="11209"/>
                  </a:lnTo>
                  <a:lnTo>
                    <a:pt x="38707" y="4982"/>
                  </a:lnTo>
                  <a:lnTo>
                    <a:pt x="96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74369" y="926507"/>
              <a:ext cx="140198" cy="168415"/>
            </a:xfrm>
            <a:custGeom>
              <a:avLst/>
              <a:gdLst/>
              <a:ahLst/>
              <a:cxnLst/>
              <a:rect l="0" t="0" r="0" b="0"/>
              <a:pathLst>
                <a:path w="140198" h="168415">
                  <a:moveTo>
                    <a:pt x="100988" y="31586"/>
                  </a:moveTo>
                  <a:lnTo>
                    <a:pt x="89810" y="20407"/>
                  </a:lnTo>
                  <a:lnTo>
                    <a:pt x="83008" y="18284"/>
                  </a:lnTo>
                  <a:lnTo>
                    <a:pt x="66091" y="19045"/>
                  </a:lnTo>
                  <a:lnTo>
                    <a:pt x="46874" y="29522"/>
                  </a:lnTo>
                  <a:lnTo>
                    <a:pt x="11531" y="59254"/>
                  </a:lnTo>
                  <a:lnTo>
                    <a:pt x="2738" y="82877"/>
                  </a:lnTo>
                  <a:lnTo>
                    <a:pt x="0" y="110534"/>
                  </a:lnTo>
                  <a:lnTo>
                    <a:pt x="2682" y="134524"/>
                  </a:lnTo>
                  <a:lnTo>
                    <a:pt x="14013" y="153765"/>
                  </a:lnTo>
                  <a:lnTo>
                    <a:pt x="21948" y="162172"/>
                  </a:lnTo>
                  <a:lnTo>
                    <a:pt x="31917" y="166606"/>
                  </a:lnTo>
                  <a:lnTo>
                    <a:pt x="55471" y="168414"/>
                  </a:lnTo>
                  <a:lnTo>
                    <a:pt x="78420" y="159079"/>
                  </a:lnTo>
                  <a:lnTo>
                    <a:pt x="116158" y="130079"/>
                  </a:lnTo>
                  <a:lnTo>
                    <a:pt x="133299" y="103273"/>
                  </a:lnTo>
                  <a:lnTo>
                    <a:pt x="140197" y="61925"/>
                  </a:lnTo>
                  <a:lnTo>
                    <a:pt x="137656" y="49472"/>
                  </a:lnTo>
                  <a:lnTo>
                    <a:pt x="119652" y="21938"/>
                  </a:lnTo>
                  <a:lnTo>
                    <a:pt x="1009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49057" y="901130"/>
              <a:ext cx="157928" cy="214891"/>
            </a:xfrm>
            <a:custGeom>
              <a:avLst/>
              <a:gdLst/>
              <a:ahLst/>
              <a:cxnLst/>
              <a:rect l="0" t="0" r="0" b="0"/>
              <a:pathLst>
                <a:path w="157928" h="214891">
                  <a:moveTo>
                    <a:pt x="0" y="56963"/>
                  </a:moveTo>
                  <a:lnTo>
                    <a:pt x="16788" y="119243"/>
                  </a:lnTo>
                  <a:lnTo>
                    <a:pt x="26084" y="181570"/>
                  </a:lnTo>
                  <a:lnTo>
                    <a:pt x="26747" y="184488"/>
                  </a:lnTo>
                  <a:lnTo>
                    <a:pt x="13305" y="130025"/>
                  </a:lnTo>
                  <a:lnTo>
                    <a:pt x="2975" y="69098"/>
                  </a:lnTo>
                  <a:lnTo>
                    <a:pt x="4001" y="28973"/>
                  </a:lnTo>
                  <a:lnTo>
                    <a:pt x="6177" y="17246"/>
                  </a:lnTo>
                  <a:lnTo>
                    <a:pt x="12307" y="9428"/>
                  </a:lnTo>
                  <a:lnTo>
                    <a:pt x="31596" y="741"/>
                  </a:lnTo>
                  <a:lnTo>
                    <a:pt x="52647" y="0"/>
                  </a:lnTo>
                  <a:lnTo>
                    <a:pt x="63174" y="1440"/>
                  </a:lnTo>
                  <a:lnTo>
                    <a:pt x="84229" y="12399"/>
                  </a:lnTo>
                  <a:lnTo>
                    <a:pt x="102946" y="28968"/>
                  </a:lnTo>
                  <a:lnTo>
                    <a:pt x="134208" y="84082"/>
                  </a:lnTo>
                  <a:lnTo>
                    <a:pt x="152029" y="145421"/>
                  </a:lnTo>
                  <a:lnTo>
                    <a:pt x="156762" y="194452"/>
                  </a:lnTo>
                  <a:lnTo>
                    <a:pt x="157927" y="2148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28042" y="965672"/>
              <a:ext cx="355466" cy="404707"/>
            </a:xfrm>
            <a:custGeom>
              <a:avLst/>
              <a:gdLst/>
              <a:ahLst/>
              <a:cxnLst/>
              <a:rect l="0" t="0" r="0" b="0"/>
              <a:pathLst>
                <a:path w="355466" h="404707">
                  <a:moveTo>
                    <a:pt x="305326" y="76649"/>
                  </a:moveTo>
                  <a:lnTo>
                    <a:pt x="299736" y="48703"/>
                  </a:lnTo>
                  <a:lnTo>
                    <a:pt x="287633" y="28743"/>
                  </a:lnTo>
                  <a:lnTo>
                    <a:pt x="269386" y="13244"/>
                  </a:lnTo>
                  <a:lnTo>
                    <a:pt x="245678" y="2455"/>
                  </a:lnTo>
                  <a:lnTo>
                    <a:pt x="219544" y="0"/>
                  </a:lnTo>
                  <a:lnTo>
                    <a:pt x="170228" y="7956"/>
                  </a:lnTo>
                  <a:lnTo>
                    <a:pt x="137395" y="28609"/>
                  </a:lnTo>
                  <a:lnTo>
                    <a:pt x="122285" y="47109"/>
                  </a:lnTo>
                  <a:lnTo>
                    <a:pt x="103053" y="87581"/>
                  </a:lnTo>
                  <a:lnTo>
                    <a:pt x="97214" y="130061"/>
                  </a:lnTo>
                  <a:lnTo>
                    <a:pt x="101073" y="168514"/>
                  </a:lnTo>
                  <a:lnTo>
                    <a:pt x="112772" y="191177"/>
                  </a:lnTo>
                  <a:lnTo>
                    <a:pt x="129668" y="210608"/>
                  </a:lnTo>
                  <a:lnTo>
                    <a:pt x="148877" y="223144"/>
                  </a:lnTo>
                  <a:lnTo>
                    <a:pt x="172232" y="226376"/>
                  </a:lnTo>
                  <a:lnTo>
                    <a:pt x="185011" y="225600"/>
                  </a:lnTo>
                  <a:lnTo>
                    <a:pt x="225352" y="207740"/>
                  </a:lnTo>
                  <a:lnTo>
                    <a:pt x="288657" y="155430"/>
                  </a:lnTo>
                  <a:lnTo>
                    <a:pt x="305976" y="127677"/>
                  </a:lnTo>
                  <a:lnTo>
                    <a:pt x="306929" y="127045"/>
                  </a:lnTo>
                  <a:lnTo>
                    <a:pt x="300601" y="154102"/>
                  </a:lnTo>
                  <a:lnTo>
                    <a:pt x="307166" y="209408"/>
                  </a:lnTo>
                  <a:lnTo>
                    <a:pt x="324285" y="267960"/>
                  </a:lnTo>
                  <a:lnTo>
                    <a:pt x="345292" y="324835"/>
                  </a:lnTo>
                  <a:lnTo>
                    <a:pt x="354213" y="362705"/>
                  </a:lnTo>
                  <a:lnTo>
                    <a:pt x="355465" y="376148"/>
                  </a:lnTo>
                  <a:lnTo>
                    <a:pt x="352790" y="386279"/>
                  </a:lnTo>
                  <a:lnTo>
                    <a:pt x="347497" y="394203"/>
                  </a:lnTo>
                  <a:lnTo>
                    <a:pt x="340459" y="400656"/>
                  </a:lnTo>
                  <a:lnTo>
                    <a:pt x="317041" y="404706"/>
                  </a:lnTo>
                  <a:lnTo>
                    <a:pt x="254226" y="394847"/>
                  </a:lnTo>
                  <a:lnTo>
                    <a:pt x="200244" y="378312"/>
                  </a:lnTo>
                  <a:lnTo>
                    <a:pt x="144305" y="360898"/>
                  </a:lnTo>
                  <a:lnTo>
                    <a:pt x="90636" y="346876"/>
                  </a:lnTo>
                  <a:lnTo>
                    <a:pt x="32429" y="329332"/>
                  </a:lnTo>
                  <a:lnTo>
                    <a:pt x="0" y="318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133156" y="2083099"/>
            <a:ext cx="3962637" cy="499369"/>
            <a:chOff x="1133156" y="2083099"/>
            <a:chExt cx="3962637" cy="499369"/>
          </a:xfrm>
        </p:grpSpPr>
        <p:sp>
          <p:nvSpPr>
            <p:cNvPr id="36" name="Freeform 35"/>
            <p:cNvSpPr/>
            <p:nvPr/>
          </p:nvSpPr>
          <p:spPr>
            <a:xfrm>
              <a:off x="1133156" y="2083099"/>
              <a:ext cx="277663" cy="499369"/>
            </a:xfrm>
            <a:custGeom>
              <a:avLst/>
              <a:gdLst/>
              <a:ahLst/>
              <a:cxnLst/>
              <a:rect l="0" t="0" r="0" b="0"/>
              <a:pathLst>
                <a:path w="277663" h="499369">
                  <a:moveTo>
                    <a:pt x="46035" y="12072"/>
                  </a:moveTo>
                  <a:lnTo>
                    <a:pt x="22316" y="65099"/>
                  </a:lnTo>
                  <a:lnTo>
                    <a:pt x="12366" y="125740"/>
                  </a:lnTo>
                  <a:lnTo>
                    <a:pt x="9551" y="136984"/>
                  </a:lnTo>
                  <a:lnTo>
                    <a:pt x="6505" y="140970"/>
                  </a:lnTo>
                  <a:lnTo>
                    <a:pt x="3304" y="140118"/>
                  </a:lnTo>
                  <a:lnTo>
                    <a:pt x="0" y="136040"/>
                  </a:lnTo>
                  <a:lnTo>
                    <a:pt x="137" y="128642"/>
                  </a:lnTo>
                  <a:lnTo>
                    <a:pt x="17692" y="75573"/>
                  </a:lnTo>
                  <a:lnTo>
                    <a:pt x="33998" y="43755"/>
                  </a:lnTo>
                  <a:lnTo>
                    <a:pt x="50044" y="28883"/>
                  </a:lnTo>
                  <a:lnTo>
                    <a:pt x="88941" y="4214"/>
                  </a:lnTo>
                  <a:lnTo>
                    <a:pt x="109558" y="0"/>
                  </a:lnTo>
                  <a:lnTo>
                    <a:pt x="119969" y="515"/>
                  </a:lnTo>
                  <a:lnTo>
                    <a:pt x="137776" y="7325"/>
                  </a:lnTo>
                  <a:lnTo>
                    <a:pt x="153490" y="19321"/>
                  </a:lnTo>
                  <a:lnTo>
                    <a:pt x="195338" y="71258"/>
                  </a:lnTo>
                  <a:lnTo>
                    <a:pt x="220283" y="126145"/>
                  </a:lnTo>
                  <a:lnTo>
                    <a:pt x="237394" y="175073"/>
                  </a:lnTo>
                  <a:lnTo>
                    <a:pt x="243504" y="226614"/>
                  </a:lnTo>
                  <a:lnTo>
                    <a:pt x="246484" y="278931"/>
                  </a:lnTo>
                  <a:lnTo>
                    <a:pt x="250747" y="331477"/>
                  </a:lnTo>
                  <a:lnTo>
                    <a:pt x="239922" y="382921"/>
                  </a:lnTo>
                  <a:lnTo>
                    <a:pt x="222071" y="439699"/>
                  </a:lnTo>
                  <a:lnTo>
                    <a:pt x="208501" y="461831"/>
                  </a:lnTo>
                  <a:lnTo>
                    <a:pt x="181131" y="486275"/>
                  </a:lnTo>
                  <a:lnTo>
                    <a:pt x="161060" y="496959"/>
                  </a:lnTo>
                  <a:lnTo>
                    <a:pt x="137322" y="499368"/>
                  </a:lnTo>
                  <a:lnTo>
                    <a:pt x="124440" y="498373"/>
                  </a:lnTo>
                  <a:lnTo>
                    <a:pt x="103889" y="487909"/>
                  </a:lnTo>
                  <a:lnTo>
                    <a:pt x="88126" y="471559"/>
                  </a:lnTo>
                  <a:lnTo>
                    <a:pt x="72674" y="441454"/>
                  </a:lnTo>
                  <a:lnTo>
                    <a:pt x="64504" y="416598"/>
                  </a:lnTo>
                  <a:lnTo>
                    <a:pt x="64197" y="405758"/>
                  </a:lnTo>
                  <a:lnTo>
                    <a:pt x="70095" y="387475"/>
                  </a:lnTo>
                  <a:lnTo>
                    <a:pt x="83635" y="374669"/>
                  </a:lnTo>
                  <a:lnTo>
                    <a:pt x="92159" y="369617"/>
                  </a:lnTo>
                  <a:lnTo>
                    <a:pt x="110988" y="367123"/>
                  </a:lnTo>
                  <a:lnTo>
                    <a:pt x="131055" y="371083"/>
                  </a:lnTo>
                  <a:lnTo>
                    <a:pt x="188599" y="399178"/>
                  </a:lnTo>
                  <a:lnTo>
                    <a:pt x="245440" y="430232"/>
                  </a:lnTo>
                  <a:lnTo>
                    <a:pt x="277662" y="44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89803" y="253736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45168" y="2097935"/>
              <a:ext cx="336763" cy="415321"/>
            </a:xfrm>
            <a:custGeom>
              <a:avLst/>
              <a:gdLst/>
              <a:ahLst/>
              <a:cxnLst/>
              <a:rect l="0" t="0" r="0" b="0"/>
              <a:pathLst>
                <a:path w="336763" h="415321">
                  <a:moveTo>
                    <a:pt x="192117" y="39350"/>
                  </a:moveTo>
                  <a:lnTo>
                    <a:pt x="180938" y="22582"/>
                  </a:lnTo>
                  <a:lnTo>
                    <a:pt x="166091" y="11230"/>
                  </a:lnTo>
                  <a:lnTo>
                    <a:pt x="157219" y="6566"/>
                  </a:lnTo>
                  <a:lnTo>
                    <a:pt x="116786" y="0"/>
                  </a:lnTo>
                  <a:lnTo>
                    <a:pt x="78939" y="3644"/>
                  </a:lnTo>
                  <a:lnTo>
                    <a:pt x="59537" y="12172"/>
                  </a:lnTo>
                  <a:lnTo>
                    <a:pt x="14650" y="44609"/>
                  </a:lnTo>
                  <a:lnTo>
                    <a:pt x="2888" y="62744"/>
                  </a:lnTo>
                  <a:lnTo>
                    <a:pt x="0" y="82503"/>
                  </a:lnTo>
                  <a:lnTo>
                    <a:pt x="868" y="92685"/>
                  </a:lnTo>
                  <a:lnTo>
                    <a:pt x="11191" y="110237"/>
                  </a:lnTo>
                  <a:lnTo>
                    <a:pt x="28647" y="124668"/>
                  </a:lnTo>
                  <a:lnTo>
                    <a:pt x="64782" y="138199"/>
                  </a:lnTo>
                  <a:lnTo>
                    <a:pt x="127197" y="149376"/>
                  </a:lnTo>
                  <a:lnTo>
                    <a:pt x="184477" y="162734"/>
                  </a:lnTo>
                  <a:lnTo>
                    <a:pt x="232722" y="170697"/>
                  </a:lnTo>
                  <a:lnTo>
                    <a:pt x="265369" y="185762"/>
                  </a:lnTo>
                  <a:lnTo>
                    <a:pt x="291680" y="210633"/>
                  </a:lnTo>
                  <a:lnTo>
                    <a:pt x="320361" y="251648"/>
                  </a:lnTo>
                  <a:lnTo>
                    <a:pt x="333320" y="290076"/>
                  </a:lnTo>
                  <a:lnTo>
                    <a:pt x="336762" y="317290"/>
                  </a:lnTo>
                  <a:lnTo>
                    <a:pt x="327521" y="358918"/>
                  </a:lnTo>
                  <a:lnTo>
                    <a:pt x="313128" y="380642"/>
                  </a:lnTo>
                  <a:lnTo>
                    <a:pt x="295032" y="396926"/>
                  </a:lnTo>
                  <a:lnTo>
                    <a:pt x="275292" y="408062"/>
                  </a:lnTo>
                  <a:lnTo>
                    <a:pt x="238858" y="415320"/>
                  </a:lnTo>
                  <a:lnTo>
                    <a:pt x="198427" y="411881"/>
                  </a:lnTo>
                  <a:lnTo>
                    <a:pt x="142844" y="390663"/>
                  </a:lnTo>
                  <a:lnTo>
                    <a:pt x="86804" y="357009"/>
                  </a:lnTo>
                  <a:lnTo>
                    <a:pt x="34189" y="323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26798" y="2105699"/>
              <a:ext cx="252684" cy="369258"/>
            </a:xfrm>
            <a:custGeom>
              <a:avLst/>
              <a:gdLst/>
              <a:ahLst/>
              <a:cxnLst/>
              <a:rect l="0" t="0" r="0" b="0"/>
              <a:pathLst>
                <a:path w="252684" h="369258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21788" y="156642"/>
                  </a:lnTo>
                  <a:lnTo>
                    <a:pt x="38700" y="217636"/>
                  </a:lnTo>
                  <a:lnTo>
                    <a:pt x="55780" y="268768"/>
                  </a:lnTo>
                  <a:lnTo>
                    <a:pt x="75749" y="328911"/>
                  </a:lnTo>
                  <a:lnTo>
                    <a:pt x="88619" y="369257"/>
                  </a:lnTo>
                  <a:lnTo>
                    <a:pt x="73134" y="311650"/>
                  </a:lnTo>
                  <a:lnTo>
                    <a:pt x="65139" y="253283"/>
                  </a:lnTo>
                  <a:lnTo>
                    <a:pt x="69343" y="213867"/>
                  </a:lnTo>
                  <a:lnTo>
                    <a:pt x="74304" y="204579"/>
                  </a:lnTo>
                  <a:lnTo>
                    <a:pt x="89176" y="191140"/>
                  </a:lnTo>
                  <a:lnTo>
                    <a:pt x="110603" y="187506"/>
                  </a:lnTo>
                  <a:lnTo>
                    <a:pt x="133385" y="190961"/>
                  </a:lnTo>
                  <a:lnTo>
                    <a:pt x="151309" y="200295"/>
                  </a:lnTo>
                  <a:lnTo>
                    <a:pt x="201848" y="253631"/>
                  </a:lnTo>
                  <a:lnTo>
                    <a:pt x="239651" y="315938"/>
                  </a:lnTo>
                  <a:lnTo>
                    <a:pt x="25268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50038" y="2302968"/>
              <a:ext cx="147637" cy="194602"/>
            </a:xfrm>
            <a:custGeom>
              <a:avLst/>
              <a:gdLst/>
              <a:ahLst/>
              <a:cxnLst/>
              <a:rect l="0" t="0" r="0" b="0"/>
              <a:pathLst>
                <a:path w="147637" h="194602">
                  <a:moveTo>
                    <a:pt x="108428" y="13301"/>
                  </a:moveTo>
                  <a:lnTo>
                    <a:pt x="97249" y="2123"/>
                  </a:lnTo>
                  <a:lnTo>
                    <a:pt x="89277" y="0"/>
                  </a:lnTo>
                  <a:lnTo>
                    <a:pt x="67941" y="760"/>
                  </a:lnTo>
                  <a:lnTo>
                    <a:pt x="49100" y="11237"/>
                  </a:lnTo>
                  <a:lnTo>
                    <a:pt x="32927" y="28761"/>
                  </a:lnTo>
                  <a:lnTo>
                    <a:pt x="11838" y="66105"/>
                  </a:lnTo>
                  <a:lnTo>
                    <a:pt x="0" y="111355"/>
                  </a:lnTo>
                  <a:lnTo>
                    <a:pt x="5295" y="159272"/>
                  </a:lnTo>
                  <a:lnTo>
                    <a:pt x="8087" y="170276"/>
                  </a:lnTo>
                  <a:lnTo>
                    <a:pt x="13458" y="178782"/>
                  </a:lnTo>
                  <a:lnTo>
                    <a:pt x="28784" y="191353"/>
                  </a:lnTo>
                  <a:lnTo>
                    <a:pt x="50414" y="194601"/>
                  </a:lnTo>
                  <a:lnTo>
                    <a:pt x="74455" y="190975"/>
                  </a:lnTo>
                  <a:lnTo>
                    <a:pt x="106551" y="175779"/>
                  </a:lnTo>
                  <a:lnTo>
                    <a:pt x="123581" y="163113"/>
                  </a:lnTo>
                  <a:lnTo>
                    <a:pt x="140734" y="137238"/>
                  </a:lnTo>
                  <a:lnTo>
                    <a:pt x="147636" y="101756"/>
                  </a:lnTo>
                  <a:lnTo>
                    <a:pt x="144092" y="67196"/>
                  </a:lnTo>
                  <a:lnTo>
                    <a:pt x="135587" y="48563"/>
                  </a:lnTo>
                  <a:lnTo>
                    <a:pt x="123884" y="28038"/>
                  </a:lnTo>
                  <a:lnTo>
                    <a:pt x="118956" y="133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53222" y="2316269"/>
              <a:ext cx="301269" cy="159767"/>
            </a:xfrm>
            <a:custGeom>
              <a:avLst/>
              <a:gdLst/>
              <a:ahLst/>
              <a:cxnLst/>
              <a:rect l="0" t="0" r="0" b="0"/>
              <a:pathLst>
                <a:path w="301269" h="159767">
                  <a:moveTo>
                    <a:pt x="0" y="0"/>
                  </a:moveTo>
                  <a:lnTo>
                    <a:pt x="5589" y="62092"/>
                  </a:lnTo>
                  <a:lnTo>
                    <a:pt x="19128" y="111138"/>
                  </a:lnTo>
                  <a:lnTo>
                    <a:pt x="30339" y="129723"/>
                  </a:lnTo>
                  <a:lnTo>
                    <a:pt x="55393" y="153340"/>
                  </a:lnTo>
                  <a:lnTo>
                    <a:pt x="65005" y="156039"/>
                  </a:lnTo>
                  <a:lnTo>
                    <a:pt x="85043" y="152799"/>
                  </a:lnTo>
                  <a:lnTo>
                    <a:pt x="110466" y="137821"/>
                  </a:lnTo>
                  <a:lnTo>
                    <a:pt x="122406" y="122085"/>
                  </a:lnTo>
                  <a:lnTo>
                    <a:pt x="139603" y="83387"/>
                  </a:lnTo>
                  <a:lnTo>
                    <a:pt x="143372" y="81328"/>
                  </a:lnTo>
                  <a:lnTo>
                    <a:pt x="147054" y="84634"/>
                  </a:lnTo>
                  <a:lnTo>
                    <a:pt x="167241" y="126612"/>
                  </a:lnTo>
                  <a:lnTo>
                    <a:pt x="192273" y="148779"/>
                  </a:lnTo>
                  <a:lnTo>
                    <a:pt x="211797" y="158931"/>
                  </a:lnTo>
                  <a:lnTo>
                    <a:pt x="221916" y="159766"/>
                  </a:lnTo>
                  <a:lnTo>
                    <a:pt x="242519" y="154455"/>
                  </a:lnTo>
                  <a:lnTo>
                    <a:pt x="268260" y="138311"/>
                  </a:lnTo>
                  <a:lnTo>
                    <a:pt x="290705" y="113121"/>
                  </a:lnTo>
                  <a:lnTo>
                    <a:pt x="298828" y="90440"/>
                  </a:lnTo>
                  <a:lnTo>
                    <a:pt x="301268" y="64762"/>
                  </a:lnTo>
                  <a:lnTo>
                    <a:pt x="296423" y="19508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45626" y="2310610"/>
              <a:ext cx="239349" cy="163631"/>
            </a:xfrm>
            <a:custGeom>
              <a:avLst/>
              <a:gdLst/>
              <a:ahLst/>
              <a:cxnLst/>
              <a:rect l="0" t="0" r="0" b="0"/>
              <a:pathLst>
                <a:path w="239349" h="163631">
                  <a:moveTo>
                    <a:pt x="144591" y="37244"/>
                  </a:moveTo>
                  <a:lnTo>
                    <a:pt x="115283" y="7936"/>
                  </a:lnTo>
                  <a:lnTo>
                    <a:pt x="92571" y="822"/>
                  </a:lnTo>
                  <a:lnTo>
                    <a:pt x="66489" y="0"/>
                  </a:lnTo>
                  <a:lnTo>
                    <a:pt x="47098" y="7433"/>
                  </a:lnTo>
                  <a:lnTo>
                    <a:pt x="23027" y="30361"/>
                  </a:lnTo>
                  <a:lnTo>
                    <a:pt x="6667" y="59381"/>
                  </a:lnTo>
                  <a:lnTo>
                    <a:pt x="0" y="95796"/>
                  </a:lnTo>
                  <a:lnTo>
                    <a:pt x="4679" y="119419"/>
                  </a:lnTo>
                  <a:lnTo>
                    <a:pt x="20467" y="149330"/>
                  </a:lnTo>
                  <a:lnTo>
                    <a:pt x="26747" y="157592"/>
                  </a:lnTo>
                  <a:lnTo>
                    <a:pt x="35613" y="161930"/>
                  </a:lnTo>
                  <a:lnTo>
                    <a:pt x="57942" y="163630"/>
                  </a:lnTo>
                  <a:lnTo>
                    <a:pt x="91231" y="152421"/>
                  </a:lnTo>
                  <a:lnTo>
                    <a:pt x="106448" y="137567"/>
                  </a:lnTo>
                  <a:lnTo>
                    <a:pt x="112144" y="128693"/>
                  </a:lnTo>
                  <a:lnTo>
                    <a:pt x="123624" y="87847"/>
                  </a:lnTo>
                  <a:lnTo>
                    <a:pt x="128274" y="86187"/>
                  </a:lnTo>
                  <a:lnTo>
                    <a:pt x="133713" y="87421"/>
                  </a:lnTo>
                  <a:lnTo>
                    <a:pt x="152547" y="100335"/>
                  </a:lnTo>
                  <a:lnTo>
                    <a:pt x="193806" y="148386"/>
                  </a:lnTo>
                  <a:lnTo>
                    <a:pt x="210918" y="156831"/>
                  </a:lnTo>
                  <a:lnTo>
                    <a:pt x="239348" y="163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27088" y="2116227"/>
              <a:ext cx="42115" cy="357971"/>
            </a:xfrm>
            <a:custGeom>
              <a:avLst/>
              <a:gdLst/>
              <a:ahLst/>
              <a:cxnLst/>
              <a:rect l="0" t="0" r="0" b="0"/>
              <a:pathLst>
                <a:path w="42115" h="357971">
                  <a:moveTo>
                    <a:pt x="0" y="0"/>
                  </a:moveTo>
                  <a:lnTo>
                    <a:pt x="3119" y="48931"/>
                  </a:lnTo>
                  <a:lnTo>
                    <a:pt x="8333" y="99897"/>
                  </a:lnTo>
                  <a:lnTo>
                    <a:pt x="12998" y="153212"/>
                  </a:lnTo>
                  <a:lnTo>
                    <a:pt x="21788" y="201764"/>
                  </a:lnTo>
                  <a:lnTo>
                    <a:pt x="28682" y="256314"/>
                  </a:lnTo>
                  <a:lnTo>
                    <a:pt x="33845" y="307572"/>
                  </a:lnTo>
                  <a:lnTo>
                    <a:pt x="42114" y="357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66189" y="2126756"/>
              <a:ext cx="18827" cy="347442"/>
            </a:xfrm>
            <a:custGeom>
              <a:avLst/>
              <a:gdLst/>
              <a:ahLst/>
              <a:cxnLst/>
              <a:rect l="0" t="0" r="0" b="0"/>
              <a:pathLst>
                <a:path w="18827" h="347442">
                  <a:moveTo>
                    <a:pt x="18826" y="0"/>
                  </a:moveTo>
                  <a:lnTo>
                    <a:pt x="10493" y="37478"/>
                  </a:lnTo>
                  <a:lnTo>
                    <a:pt x="1351" y="98825"/>
                  </a:lnTo>
                  <a:lnTo>
                    <a:pt x="0" y="155104"/>
                  </a:lnTo>
                  <a:lnTo>
                    <a:pt x="6312" y="211052"/>
                  </a:lnTo>
                  <a:lnTo>
                    <a:pt x="7709" y="259066"/>
                  </a:lnTo>
                  <a:lnTo>
                    <a:pt x="8123" y="308387"/>
                  </a:lnTo>
                  <a:lnTo>
                    <a:pt x="829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53513" y="2295212"/>
              <a:ext cx="270922" cy="158572"/>
            </a:xfrm>
            <a:custGeom>
              <a:avLst/>
              <a:gdLst/>
              <a:ahLst/>
              <a:cxnLst/>
              <a:rect l="0" t="0" r="0" b="0"/>
              <a:pathLst>
                <a:path w="270922" h="158572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30338" y="130448"/>
                  </a:lnTo>
                  <a:lnTo>
                    <a:pt x="46238" y="142985"/>
                  </a:lnTo>
                  <a:lnTo>
                    <a:pt x="55392" y="147966"/>
                  </a:lnTo>
                  <a:lnTo>
                    <a:pt x="65004" y="148947"/>
                  </a:lnTo>
                  <a:lnTo>
                    <a:pt x="85043" y="143797"/>
                  </a:lnTo>
                  <a:lnTo>
                    <a:pt x="102527" y="130590"/>
                  </a:lnTo>
                  <a:lnTo>
                    <a:pt x="116927" y="113022"/>
                  </a:lnTo>
                  <a:lnTo>
                    <a:pt x="145191" y="68393"/>
                  </a:lnTo>
                  <a:lnTo>
                    <a:pt x="149436" y="67822"/>
                  </a:lnTo>
                  <a:lnTo>
                    <a:pt x="152266" y="72121"/>
                  </a:lnTo>
                  <a:lnTo>
                    <a:pt x="166757" y="115822"/>
                  </a:lnTo>
                  <a:lnTo>
                    <a:pt x="197232" y="153957"/>
                  </a:lnTo>
                  <a:lnTo>
                    <a:pt x="205188" y="157620"/>
                  </a:lnTo>
                  <a:lnTo>
                    <a:pt x="223385" y="158571"/>
                  </a:lnTo>
                  <a:lnTo>
                    <a:pt x="240052" y="151974"/>
                  </a:lnTo>
                  <a:lnTo>
                    <a:pt x="247772" y="146940"/>
                  </a:lnTo>
                  <a:lnTo>
                    <a:pt x="259469" y="128867"/>
                  </a:lnTo>
                  <a:lnTo>
                    <a:pt x="267398" y="105238"/>
                  </a:lnTo>
                  <a:lnTo>
                    <a:pt x="270921" y="79138"/>
                  </a:lnTo>
                  <a:lnTo>
                    <a:pt x="266248" y="55059"/>
                  </a:lnTo>
                  <a:lnTo>
                    <a:pt x="256703" y="34251"/>
                  </a:lnTo>
                  <a:lnTo>
                    <a:pt x="25268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93127" y="2316269"/>
              <a:ext cx="105852" cy="147152"/>
            </a:xfrm>
            <a:custGeom>
              <a:avLst/>
              <a:gdLst/>
              <a:ahLst/>
              <a:cxnLst/>
              <a:rect l="0" t="0" r="0" b="0"/>
              <a:pathLst>
                <a:path w="105852" h="147152">
                  <a:moveTo>
                    <a:pt x="81526" y="0"/>
                  </a:moveTo>
                  <a:lnTo>
                    <a:pt x="57479" y="9575"/>
                  </a:lnTo>
                  <a:lnTo>
                    <a:pt x="36056" y="27534"/>
                  </a:lnTo>
                  <a:lnTo>
                    <a:pt x="16061" y="54562"/>
                  </a:lnTo>
                  <a:lnTo>
                    <a:pt x="3377" y="85966"/>
                  </a:lnTo>
                  <a:lnTo>
                    <a:pt x="0" y="111127"/>
                  </a:lnTo>
                  <a:lnTo>
                    <a:pt x="4738" y="131668"/>
                  </a:lnTo>
                  <a:lnTo>
                    <a:pt x="9277" y="140421"/>
                  </a:lnTo>
                  <a:lnTo>
                    <a:pt x="16982" y="145087"/>
                  </a:lnTo>
                  <a:lnTo>
                    <a:pt x="38022" y="147151"/>
                  </a:lnTo>
                  <a:lnTo>
                    <a:pt x="56732" y="141050"/>
                  </a:lnTo>
                  <a:lnTo>
                    <a:pt x="87807" y="118069"/>
                  </a:lnTo>
                  <a:lnTo>
                    <a:pt x="103794" y="92305"/>
                  </a:lnTo>
                  <a:lnTo>
                    <a:pt x="105851" y="72610"/>
                  </a:lnTo>
                  <a:lnTo>
                    <a:pt x="100432" y="44911"/>
                  </a:lnTo>
                  <a:lnTo>
                    <a:pt x="9205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37823" y="2347854"/>
              <a:ext cx="94758" cy="123895"/>
            </a:xfrm>
            <a:custGeom>
              <a:avLst/>
              <a:gdLst/>
              <a:ahLst/>
              <a:cxnLst/>
              <a:rect l="0" t="0" r="0" b="0"/>
              <a:pathLst>
                <a:path w="94758" h="123895">
                  <a:moveTo>
                    <a:pt x="0" y="21057"/>
                  </a:moveTo>
                  <a:lnTo>
                    <a:pt x="17959" y="74932"/>
                  </a:lnTo>
                  <a:lnTo>
                    <a:pt x="29368" y="104481"/>
                  </a:lnTo>
                  <a:lnTo>
                    <a:pt x="42367" y="123894"/>
                  </a:lnTo>
                  <a:lnTo>
                    <a:pt x="41113" y="123541"/>
                  </a:lnTo>
                  <a:lnTo>
                    <a:pt x="37937" y="120965"/>
                  </a:lnTo>
                  <a:lnTo>
                    <a:pt x="27879" y="94983"/>
                  </a:lnTo>
                  <a:lnTo>
                    <a:pt x="28668" y="52060"/>
                  </a:lnTo>
                  <a:lnTo>
                    <a:pt x="41900" y="13476"/>
                  </a:lnTo>
                  <a:lnTo>
                    <a:pt x="48991" y="6644"/>
                  </a:lnTo>
                  <a:lnTo>
                    <a:pt x="57227" y="326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96401" y="2210984"/>
              <a:ext cx="30936" cy="273742"/>
            </a:xfrm>
            <a:custGeom>
              <a:avLst/>
              <a:gdLst/>
              <a:ahLst/>
              <a:cxnLst/>
              <a:rect l="0" t="0" r="0" b="0"/>
              <a:pathLst>
                <a:path w="30936" h="273742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34702"/>
                  </a:lnTo>
                  <a:lnTo>
                    <a:pt x="10098" y="194197"/>
                  </a:lnTo>
                  <a:lnTo>
                    <a:pt x="21144" y="245984"/>
                  </a:lnTo>
                  <a:lnTo>
                    <a:pt x="3093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66230" y="2274155"/>
              <a:ext cx="129563" cy="263213"/>
            </a:xfrm>
            <a:custGeom>
              <a:avLst/>
              <a:gdLst/>
              <a:ahLst/>
              <a:cxnLst/>
              <a:rect l="0" t="0" r="0" b="0"/>
              <a:pathLst>
                <a:path w="129563" h="263213">
                  <a:moveTo>
                    <a:pt x="76920" y="0"/>
                  </a:moveTo>
                  <a:lnTo>
                    <a:pt x="58939" y="15641"/>
                  </a:lnTo>
                  <a:lnTo>
                    <a:pt x="18357" y="40433"/>
                  </a:lnTo>
                  <a:lnTo>
                    <a:pt x="2116" y="65793"/>
                  </a:lnTo>
                  <a:lnTo>
                    <a:pt x="0" y="85393"/>
                  </a:lnTo>
                  <a:lnTo>
                    <a:pt x="4129" y="104633"/>
                  </a:lnTo>
                  <a:lnTo>
                    <a:pt x="45798" y="166017"/>
                  </a:lnTo>
                  <a:lnTo>
                    <a:pt x="100084" y="223035"/>
                  </a:lnTo>
                  <a:lnTo>
                    <a:pt x="129562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314459" y="3281628"/>
            <a:ext cx="1665106" cy="459848"/>
            <a:chOff x="1314459" y="3281628"/>
            <a:chExt cx="1665106" cy="459848"/>
          </a:xfrm>
        </p:grpSpPr>
        <p:sp>
          <p:nvSpPr>
            <p:cNvPr id="51" name="Freeform 50"/>
            <p:cNvSpPr/>
            <p:nvPr/>
          </p:nvSpPr>
          <p:spPr>
            <a:xfrm>
              <a:off x="1314459" y="3313029"/>
              <a:ext cx="250424" cy="428447"/>
            </a:xfrm>
            <a:custGeom>
              <a:avLst/>
              <a:gdLst/>
              <a:ahLst/>
              <a:cxnLst/>
              <a:rect l="0" t="0" r="0" b="0"/>
              <a:pathLst>
                <a:path w="250424" h="428447">
                  <a:moveTo>
                    <a:pt x="12131" y="45561"/>
                  </a:moveTo>
                  <a:lnTo>
                    <a:pt x="0" y="57693"/>
                  </a:lnTo>
                  <a:lnTo>
                    <a:pt x="48811" y="11221"/>
                  </a:lnTo>
                  <a:lnTo>
                    <a:pt x="67038" y="1833"/>
                  </a:lnTo>
                  <a:lnTo>
                    <a:pt x="86837" y="0"/>
                  </a:lnTo>
                  <a:lnTo>
                    <a:pt x="106165" y="4255"/>
                  </a:lnTo>
                  <a:lnTo>
                    <a:pt x="122554" y="13945"/>
                  </a:lnTo>
                  <a:lnTo>
                    <a:pt x="134518" y="29170"/>
                  </a:lnTo>
                  <a:lnTo>
                    <a:pt x="151730" y="73129"/>
                  </a:lnTo>
                  <a:lnTo>
                    <a:pt x="152944" y="96418"/>
                  </a:lnTo>
                  <a:lnTo>
                    <a:pt x="148414" y="117298"/>
                  </a:lnTo>
                  <a:lnTo>
                    <a:pt x="126442" y="149765"/>
                  </a:lnTo>
                  <a:lnTo>
                    <a:pt x="119924" y="157144"/>
                  </a:lnTo>
                  <a:lnTo>
                    <a:pt x="119088" y="160894"/>
                  </a:lnTo>
                  <a:lnTo>
                    <a:pt x="122040" y="162224"/>
                  </a:lnTo>
                  <a:lnTo>
                    <a:pt x="127518" y="161941"/>
                  </a:lnTo>
                  <a:lnTo>
                    <a:pt x="151995" y="172721"/>
                  </a:lnTo>
                  <a:lnTo>
                    <a:pt x="203371" y="216477"/>
                  </a:lnTo>
                  <a:lnTo>
                    <a:pt x="234728" y="275317"/>
                  </a:lnTo>
                  <a:lnTo>
                    <a:pt x="245594" y="298583"/>
                  </a:lnTo>
                  <a:lnTo>
                    <a:pt x="250423" y="324522"/>
                  </a:lnTo>
                  <a:lnTo>
                    <a:pt x="246331" y="351648"/>
                  </a:lnTo>
                  <a:lnTo>
                    <a:pt x="235543" y="376962"/>
                  </a:lnTo>
                  <a:lnTo>
                    <a:pt x="219050" y="396012"/>
                  </a:lnTo>
                  <a:lnTo>
                    <a:pt x="184445" y="414301"/>
                  </a:lnTo>
                  <a:lnTo>
                    <a:pt x="150145" y="427129"/>
                  </a:lnTo>
                  <a:lnTo>
                    <a:pt x="128453" y="428446"/>
                  </a:lnTo>
                  <a:lnTo>
                    <a:pt x="71057" y="416593"/>
                  </a:lnTo>
                  <a:lnTo>
                    <a:pt x="54245" y="414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63502" y="36955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79589" y="3281628"/>
              <a:ext cx="220867" cy="332637"/>
            </a:xfrm>
            <a:custGeom>
              <a:avLst/>
              <a:gdLst/>
              <a:ahLst/>
              <a:cxnLst/>
              <a:rect l="0" t="0" r="0" b="0"/>
              <a:pathLst>
                <a:path w="220867" h="332637">
                  <a:moveTo>
                    <a:pt x="220866" y="34848"/>
                  </a:moveTo>
                  <a:lnTo>
                    <a:pt x="195650" y="11972"/>
                  </a:lnTo>
                  <a:lnTo>
                    <a:pt x="176904" y="2064"/>
                  </a:lnTo>
                  <a:lnTo>
                    <a:pt x="153754" y="0"/>
                  </a:lnTo>
                  <a:lnTo>
                    <a:pt x="100765" y="8208"/>
                  </a:lnTo>
                  <a:lnTo>
                    <a:pt x="64788" y="23315"/>
                  </a:lnTo>
                  <a:lnTo>
                    <a:pt x="48943" y="39081"/>
                  </a:lnTo>
                  <a:lnTo>
                    <a:pt x="13112" y="93177"/>
                  </a:lnTo>
                  <a:lnTo>
                    <a:pt x="3722" y="134409"/>
                  </a:lnTo>
                  <a:lnTo>
                    <a:pt x="940" y="183671"/>
                  </a:lnTo>
                  <a:lnTo>
                    <a:pt x="0" y="247129"/>
                  </a:lnTo>
                  <a:lnTo>
                    <a:pt x="5426" y="284920"/>
                  </a:lnTo>
                  <a:lnTo>
                    <a:pt x="17491" y="304309"/>
                  </a:lnTo>
                  <a:lnTo>
                    <a:pt x="35721" y="319555"/>
                  </a:lnTo>
                  <a:lnTo>
                    <a:pt x="59421" y="330230"/>
                  </a:lnTo>
                  <a:lnTo>
                    <a:pt x="82433" y="332636"/>
                  </a:lnTo>
                  <a:lnTo>
                    <a:pt x="136433" y="322804"/>
                  </a:lnTo>
                  <a:lnTo>
                    <a:pt x="178753" y="319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46749" y="3463875"/>
              <a:ext cx="123625" cy="117733"/>
            </a:xfrm>
            <a:custGeom>
              <a:avLst/>
              <a:gdLst/>
              <a:ahLst/>
              <a:cxnLst/>
              <a:rect l="0" t="0" r="0" b="0"/>
              <a:pathLst>
                <a:path w="123625" h="117733">
                  <a:moveTo>
                    <a:pt x="69520" y="0"/>
                  </a:moveTo>
                  <a:lnTo>
                    <a:pt x="45473" y="9576"/>
                  </a:lnTo>
                  <a:lnTo>
                    <a:pt x="24050" y="27534"/>
                  </a:lnTo>
                  <a:lnTo>
                    <a:pt x="9927" y="44993"/>
                  </a:lnTo>
                  <a:lnTo>
                    <a:pt x="2090" y="67570"/>
                  </a:lnTo>
                  <a:lnTo>
                    <a:pt x="0" y="80142"/>
                  </a:lnTo>
                  <a:lnTo>
                    <a:pt x="2117" y="89693"/>
                  </a:lnTo>
                  <a:lnTo>
                    <a:pt x="7037" y="97230"/>
                  </a:lnTo>
                  <a:lnTo>
                    <a:pt x="21863" y="108724"/>
                  </a:lnTo>
                  <a:lnTo>
                    <a:pt x="40150" y="117732"/>
                  </a:lnTo>
                  <a:lnTo>
                    <a:pt x="63096" y="116277"/>
                  </a:lnTo>
                  <a:lnTo>
                    <a:pt x="86552" y="107831"/>
                  </a:lnTo>
                  <a:lnTo>
                    <a:pt x="104776" y="96278"/>
                  </a:lnTo>
                  <a:lnTo>
                    <a:pt x="117555" y="80225"/>
                  </a:lnTo>
                  <a:lnTo>
                    <a:pt x="122600" y="71031"/>
                  </a:lnTo>
                  <a:lnTo>
                    <a:pt x="123624" y="61392"/>
                  </a:lnTo>
                  <a:lnTo>
                    <a:pt x="118523" y="41323"/>
                  </a:lnTo>
                  <a:lnTo>
                    <a:pt x="111576" y="30064"/>
                  </a:lnTo>
                  <a:lnTo>
                    <a:pt x="10110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51943" y="3463875"/>
              <a:ext cx="64368" cy="113515"/>
            </a:xfrm>
            <a:custGeom>
              <a:avLst/>
              <a:gdLst/>
              <a:ahLst/>
              <a:cxnLst/>
              <a:rect l="0" t="0" r="0" b="0"/>
              <a:pathLst>
                <a:path w="64368" h="113515">
                  <a:moveTo>
                    <a:pt x="11725" y="63171"/>
                  </a:moveTo>
                  <a:lnTo>
                    <a:pt x="11725" y="85528"/>
                  </a:lnTo>
                  <a:lnTo>
                    <a:pt x="17964" y="102743"/>
                  </a:lnTo>
                  <a:lnTo>
                    <a:pt x="22903" y="110610"/>
                  </a:lnTo>
                  <a:lnTo>
                    <a:pt x="23857" y="113514"/>
                  </a:lnTo>
                  <a:lnTo>
                    <a:pt x="22152" y="113111"/>
                  </a:lnTo>
                  <a:lnTo>
                    <a:pt x="18676" y="110502"/>
                  </a:lnTo>
                  <a:lnTo>
                    <a:pt x="14814" y="95126"/>
                  </a:lnTo>
                  <a:lnTo>
                    <a:pt x="10758" y="73864"/>
                  </a:lnTo>
                  <a:lnTo>
                    <a:pt x="1157" y="52716"/>
                  </a:lnTo>
                  <a:lnTo>
                    <a:pt x="0" y="43333"/>
                  </a:lnTo>
                  <a:lnTo>
                    <a:pt x="4954" y="26668"/>
                  </a:lnTo>
                  <a:lnTo>
                    <a:pt x="18074" y="14582"/>
                  </a:lnTo>
                  <a:lnTo>
                    <a:pt x="34434" y="6481"/>
                  </a:lnTo>
                  <a:lnTo>
                    <a:pt x="643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21595" y="3442818"/>
              <a:ext cx="42115" cy="139468"/>
            </a:xfrm>
            <a:custGeom>
              <a:avLst/>
              <a:gdLst/>
              <a:ahLst/>
              <a:cxnLst/>
              <a:rect l="0" t="0" r="0" b="0"/>
              <a:pathLst>
                <a:path w="42115" h="139468">
                  <a:moveTo>
                    <a:pt x="0" y="84228"/>
                  </a:moveTo>
                  <a:lnTo>
                    <a:pt x="0" y="106585"/>
                  </a:lnTo>
                  <a:lnTo>
                    <a:pt x="11179" y="137256"/>
                  </a:lnTo>
                  <a:lnTo>
                    <a:pt x="13302" y="139467"/>
                  </a:lnTo>
                  <a:lnTo>
                    <a:pt x="12541" y="129446"/>
                  </a:lnTo>
                  <a:lnTo>
                    <a:pt x="2461" y="71798"/>
                  </a:lnTo>
                  <a:lnTo>
                    <a:pt x="3434" y="47118"/>
                  </a:lnTo>
                  <a:lnTo>
                    <a:pt x="11665" y="28350"/>
                  </a:lnTo>
                  <a:lnTo>
                    <a:pt x="23122" y="1533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4327" y="3421356"/>
              <a:ext cx="110188" cy="158334"/>
            </a:xfrm>
            <a:custGeom>
              <a:avLst/>
              <a:gdLst/>
              <a:ahLst/>
              <a:cxnLst/>
              <a:rect l="0" t="0" r="0" b="0"/>
              <a:pathLst>
                <a:path w="110188" h="158334">
                  <a:moveTo>
                    <a:pt x="24139" y="84633"/>
                  </a:moveTo>
                  <a:lnTo>
                    <a:pt x="76844" y="65505"/>
                  </a:lnTo>
                  <a:lnTo>
                    <a:pt x="92797" y="54295"/>
                  </a:lnTo>
                  <a:lnTo>
                    <a:pt x="104567" y="38394"/>
                  </a:lnTo>
                  <a:lnTo>
                    <a:pt x="109343" y="29241"/>
                  </a:lnTo>
                  <a:lnTo>
                    <a:pt x="110187" y="20799"/>
                  </a:lnTo>
                  <a:lnTo>
                    <a:pt x="104887" y="5180"/>
                  </a:lnTo>
                  <a:lnTo>
                    <a:pt x="97858" y="1249"/>
                  </a:lnTo>
                  <a:lnTo>
                    <a:pt x="77570" y="0"/>
                  </a:lnTo>
                  <a:lnTo>
                    <a:pt x="45430" y="11464"/>
                  </a:lnTo>
                  <a:lnTo>
                    <a:pt x="19269" y="35267"/>
                  </a:lnTo>
                  <a:lnTo>
                    <a:pt x="2289" y="70136"/>
                  </a:lnTo>
                  <a:lnTo>
                    <a:pt x="0" y="93398"/>
                  </a:lnTo>
                  <a:lnTo>
                    <a:pt x="4052" y="114265"/>
                  </a:lnTo>
                  <a:lnTo>
                    <a:pt x="13652" y="131338"/>
                  </a:lnTo>
                  <a:lnTo>
                    <a:pt x="28837" y="143606"/>
                  </a:lnTo>
                  <a:lnTo>
                    <a:pt x="46114" y="151787"/>
                  </a:lnTo>
                  <a:lnTo>
                    <a:pt x="76781" y="15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02865" y="3400704"/>
              <a:ext cx="76700" cy="168457"/>
            </a:xfrm>
            <a:custGeom>
              <a:avLst/>
              <a:gdLst/>
              <a:ahLst/>
              <a:cxnLst/>
              <a:rect l="0" t="0" r="0" b="0"/>
              <a:pathLst>
                <a:path w="76700" h="168457">
                  <a:moveTo>
                    <a:pt x="76699" y="0"/>
                  </a:moveTo>
                  <a:lnTo>
                    <a:pt x="45417" y="9576"/>
                  </a:lnTo>
                  <a:lnTo>
                    <a:pt x="29261" y="20244"/>
                  </a:lnTo>
                  <a:lnTo>
                    <a:pt x="17401" y="35903"/>
                  </a:lnTo>
                  <a:lnTo>
                    <a:pt x="255" y="74553"/>
                  </a:lnTo>
                  <a:lnTo>
                    <a:pt x="0" y="84797"/>
                  </a:lnTo>
                  <a:lnTo>
                    <a:pt x="5956" y="105538"/>
                  </a:lnTo>
                  <a:lnTo>
                    <a:pt x="28844" y="139044"/>
                  </a:lnTo>
                  <a:lnTo>
                    <a:pt x="42172" y="153824"/>
                  </a:lnTo>
                  <a:lnTo>
                    <a:pt x="55895" y="161953"/>
                  </a:lnTo>
                  <a:lnTo>
                    <a:pt x="7669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032207" y="3137492"/>
            <a:ext cx="779110" cy="463255"/>
            <a:chOff x="3032207" y="3137492"/>
            <a:chExt cx="779110" cy="463255"/>
          </a:xfrm>
        </p:grpSpPr>
        <p:sp>
          <p:nvSpPr>
            <p:cNvPr id="60" name="Freeform 59"/>
            <p:cNvSpPr/>
            <p:nvPr/>
          </p:nvSpPr>
          <p:spPr>
            <a:xfrm>
              <a:off x="3105906" y="3137492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9450"/>
                  </a:lnTo>
                  <a:lnTo>
                    <a:pt x="18669" y="215310"/>
                  </a:lnTo>
                  <a:lnTo>
                    <a:pt x="20350" y="267736"/>
                  </a:lnTo>
                  <a:lnTo>
                    <a:pt x="23967" y="318365"/>
                  </a:lnTo>
                  <a:lnTo>
                    <a:pt x="29328" y="364952"/>
                  </a:lnTo>
                  <a:lnTo>
                    <a:pt x="36729" y="426809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32207" y="331647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8407" y="3120"/>
                  </a:lnTo>
                  <a:lnTo>
                    <a:pt x="125578" y="9065"/>
                  </a:lnTo>
                  <a:lnTo>
                    <a:pt x="67223" y="18645"/>
                  </a:lnTo>
                  <a:lnTo>
                    <a:pt x="19994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79689" y="3442818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58632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99965" y="3242777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2946" y="42692"/>
                  </a:lnTo>
                  <a:lnTo>
                    <a:pt x="0" y="65767"/>
                  </a:lnTo>
                  <a:lnTo>
                    <a:pt x="4918" y="112813"/>
                  </a:lnTo>
                  <a:lnTo>
                    <a:pt x="13785" y="169516"/>
                  </a:lnTo>
                  <a:lnTo>
                    <a:pt x="22651" y="221542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84974" y="336911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1297" y="4268"/>
                  </a:lnTo>
                  <a:lnTo>
                    <a:pt x="26128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50300" y="45999"/>
            <a:ext cx="2318722" cy="1428735"/>
            <a:chOff x="2850300" y="45999"/>
            <a:chExt cx="2318722" cy="1428735"/>
          </a:xfrm>
        </p:grpSpPr>
        <p:pic>
          <p:nvPicPr>
            <p:cNvPr id="2" name="Picture 1" descr="NBK-7412-77172a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0300" y="115761"/>
              <a:ext cx="957495" cy="13589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7412-77190e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9064" y="1077427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7412-77192d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0622" y="45999"/>
              <a:ext cx="718400" cy="12047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6" name="Picture 5" descr="NBK-7412-77195c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31023" y="624701"/>
            <a:ext cx="384684" cy="28775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4" name="Group 23"/>
          <p:cNvGrpSpPr/>
          <p:nvPr/>
        </p:nvGrpSpPr>
        <p:grpSpPr>
          <a:xfrm>
            <a:off x="382546" y="1435396"/>
            <a:ext cx="8403277" cy="1562321"/>
            <a:chOff x="382546" y="1435396"/>
            <a:chExt cx="8403277" cy="1562321"/>
          </a:xfrm>
        </p:grpSpPr>
        <p:pic>
          <p:nvPicPr>
            <p:cNvPr id="7" name="Picture 6" descr="NBK-7412-77196b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51735" y="2003935"/>
              <a:ext cx="289278" cy="6667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7412-77198a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3116" y="1814422"/>
              <a:ext cx="1058508" cy="3719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7412-7719aa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2546" y="2393489"/>
              <a:ext cx="1226964" cy="393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7412-7719c9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03852" y="2063120"/>
              <a:ext cx="677311" cy="6253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7412-7719e8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37798" y="1677551"/>
              <a:ext cx="317147" cy="940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7412-771a07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35561" y="1867064"/>
              <a:ext cx="721596" cy="3088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7412-771a26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26666" y="1943572"/>
              <a:ext cx="710434" cy="7269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7412-771a46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93738" y="1930235"/>
              <a:ext cx="540440" cy="7636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7412-771a74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25924" y="1785248"/>
              <a:ext cx="768467" cy="12124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7412-771ab3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36142" y="1698608"/>
              <a:ext cx="508855" cy="8027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7412-771ad2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5305" y="1721185"/>
              <a:ext cx="875630" cy="8541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7412-771af1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94319" y="1435396"/>
              <a:ext cx="319342" cy="10142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7412-771b10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2163" y="1645966"/>
              <a:ext cx="816353" cy="3193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7412-771b30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0215" y="1846007"/>
              <a:ext cx="319341" cy="603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7412-771b4f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0215" y="1509095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7412-771b6e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94484" y="1745208"/>
              <a:ext cx="664558" cy="7254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7412-771b8d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15583" y="1764220"/>
              <a:ext cx="1370240" cy="11697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5" name="Group 34"/>
          <p:cNvGrpSpPr/>
          <p:nvPr/>
        </p:nvGrpSpPr>
        <p:grpSpPr>
          <a:xfrm>
            <a:off x="1582795" y="2726708"/>
            <a:ext cx="5454479" cy="1351449"/>
            <a:chOff x="1582795" y="2726708"/>
            <a:chExt cx="5454479" cy="1351449"/>
          </a:xfrm>
        </p:grpSpPr>
        <p:pic>
          <p:nvPicPr>
            <p:cNvPr id="25" name="Picture 24" descr="NBK-7412-771bcc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2349" y="3077841"/>
              <a:ext cx="298285" cy="9931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7412-771beb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2795" y="2920036"/>
              <a:ext cx="1224793" cy="10772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7412-771c0a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54624" y="3174447"/>
              <a:ext cx="637867" cy="7386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7412-771c29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8370" y="3170544"/>
              <a:ext cx="919466" cy="7232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7412-771c48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5579" y="3173755"/>
              <a:ext cx="842423" cy="7538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7412-771c5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69911" y="3235769"/>
              <a:ext cx="292946" cy="6667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7412-771c77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0815" y="2940971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7412-771c96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46671" y="3184505"/>
              <a:ext cx="698368" cy="7917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7412-771cb6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89530" y="2726708"/>
              <a:ext cx="824089" cy="13514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7412-771cd5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64867" y="3230562"/>
              <a:ext cx="672407" cy="7530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8" name="Group 37"/>
          <p:cNvGrpSpPr/>
          <p:nvPr/>
        </p:nvGrpSpPr>
        <p:grpSpPr>
          <a:xfrm>
            <a:off x="7079397" y="3106113"/>
            <a:ext cx="1311576" cy="1006653"/>
            <a:chOff x="7079397" y="3106113"/>
            <a:chExt cx="1311576" cy="1006653"/>
          </a:xfrm>
        </p:grpSpPr>
        <p:pic>
          <p:nvPicPr>
            <p:cNvPr id="36" name="Picture 35" descr="NBK-7412-771cf4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79397" y="3106113"/>
              <a:ext cx="571300" cy="8511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7412-771d13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4585" y="3110863"/>
              <a:ext cx="846388" cy="10019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39" name="Picture 38" descr="NBK-7412-771d42.png"/>
          <p:cNvPicPr>
            <a:picLocks/>
          </p:cNvPicPr>
          <p:nvPr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9095" y="4246505"/>
            <a:ext cx="7080809" cy="4246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705537" y="589595"/>
            <a:ext cx="5895832" cy="558012"/>
            <a:chOff x="705537" y="589595"/>
            <a:chExt cx="5895832" cy="558012"/>
          </a:xfrm>
        </p:grpSpPr>
        <p:sp>
          <p:nvSpPr>
            <p:cNvPr id="2" name="Freeform 1"/>
            <p:cNvSpPr/>
            <p:nvPr/>
          </p:nvSpPr>
          <p:spPr>
            <a:xfrm>
              <a:off x="705537" y="589595"/>
              <a:ext cx="562456" cy="465051"/>
            </a:xfrm>
            <a:custGeom>
              <a:avLst/>
              <a:gdLst/>
              <a:ahLst/>
              <a:cxnLst/>
              <a:rect l="0" t="0" r="0" b="0"/>
              <a:pathLst>
                <a:path w="562456" h="465051">
                  <a:moveTo>
                    <a:pt x="10400" y="0"/>
                  </a:moveTo>
                  <a:lnTo>
                    <a:pt x="3165" y="27556"/>
                  </a:lnTo>
                  <a:lnTo>
                    <a:pt x="522" y="86899"/>
                  </a:lnTo>
                  <a:lnTo>
                    <a:pt x="0" y="149357"/>
                  </a:lnTo>
                  <a:lnTo>
                    <a:pt x="8303" y="207924"/>
                  </a:lnTo>
                  <a:lnTo>
                    <a:pt x="17838" y="256320"/>
                  </a:lnTo>
                  <a:lnTo>
                    <a:pt x="31540" y="312067"/>
                  </a:lnTo>
                  <a:lnTo>
                    <a:pt x="50186" y="367999"/>
                  </a:lnTo>
                  <a:lnTo>
                    <a:pt x="69112" y="398766"/>
                  </a:lnTo>
                  <a:lnTo>
                    <a:pt x="96427" y="422050"/>
                  </a:lnTo>
                  <a:lnTo>
                    <a:pt x="116485" y="432463"/>
                  </a:lnTo>
                  <a:lnTo>
                    <a:pt x="153097" y="439313"/>
                  </a:lnTo>
                  <a:lnTo>
                    <a:pt x="187991" y="435754"/>
                  </a:lnTo>
                  <a:lnTo>
                    <a:pt x="220557" y="421701"/>
                  </a:lnTo>
                  <a:lnTo>
                    <a:pt x="246844" y="397130"/>
                  </a:lnTo>
                  <a:lnTo>
                    <a:pt x="280732" y="347052"/>
                  </a:lnTo>
                  <a:lnTo>
                    <a:pt x="297506" y="305250"/>
                  </a:lnTo>
                  <a:lnTo>
                    <a:pt x="302410" y="301766"/>
                  </a:lnTo>
                  <a:lnTo>
                    <a:pt x="308019" y="302953"/>
                  </a:lnTo>
                  <a:lnTo>
                    <a:pt x="314097" y="307254"/>
                  </a:lnTo>
                  <a:lnTo>
                    <a:pt x="323971" y="324511"/>
                  </a:lnTo>
                  <a:lnTo>
                    <a:pt x="350231" y="386271"/>
                  </a:lnTo>
                  <a:lnTo>
                    <a:pt x="396616" y="447561"/>
                  </a:lnTo>
                  <a:lnTo>
                    <a:pt x="423142" y="464194"/>
                  </a:lnTo>
                  <a:lnTo>
                    <a:pt x="432960" y="465050"/>
                  </a:lnTo>
                  <a:lnTo>
                    <a:pt x="453228" y="459763"/>
                  </a:lnTo>
                  <a:lnTo>
                    <a:pt x="484370" y="443633"/>
                  </a:lnTo>
                  <a:lnTo>
                    <a:pt x="499084" y="427627"/>
                  </a:lnTo>
                  <a:lnTo>
                    <a:pt x="534090" y="368143"/>
                  </a:lnTo>
                  <a:lnTo>
                    <a:pt x="557642" y="305296"/>
                  </a:lnTo>
                  <a:lnTo>
                    <a:pt x="562455" y="284256"/>
                  </a:lnTo>
                  <a:lnTo>
                    <a:pt x="558715" y="226036"/>
                  </a:lnTo>
                  <a:lnTo>
                    <a:pt x="546539" y="169106"/>
                  </a:lnTo>
                  <a:lnTo>
                    <a:pt x="53682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73644" y="663295"/>
              <a:ext cx="157540" cy="347441"/>
            </a:xfrm>
            <a:custGeom>
              <a:avLst/>
              <a:gdLst/>
              <a:ahLst/>
              <a:cxnLst/>
              <a:rect l="0" t="0" r="0" b="0"/>
              <a:pathLst>
                <a:path w="157540" h="34744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9"/>
                  </a:lnTo>
                  <a:lnTo>
                    <a:pt x="14563" y="152602"/>
                  </a:lnTo>
                  <a:lnTo>
                    <a:pt x="15810" y="214631"/>
                  </a:lnTo>
                  <a:lnTo>
                    <a:pt x="19176" y="273156"/>
                  </a:lnTo>
                  <a:lnTo>
                    <a:pt x="22156" y="301557"/>
                  </a:lnTo>
                  <a:lnTo>
                    <a:pt x="19581" y="329777"/>
                  </a:lnTo>
                  <a:lnTo>
                    <a:pt x="18426" y="333325"/>
                  </a:lnTo>
                  <a:lnTo>
                    <a:pt x="17143" y="321670"/>
                  </a:lnTo>
                  <a:lnTo>
                    <a:pt x="27705" y="270001"/>
                  </a:lnTo>
                  <a:lnTo>
                    <a:pt x="40608" y="233638"/>
                  </a:lnTo>
                  <a:lnTo>
                    <a:pt x="46482" y="222439"/>
                  </a:lnTo>
                  <a:lnTo>
                    <a:pt x="62368" y="206876"/>
                  </a:lnTo>
                  <a:lnTo>
                    <a:pt x="71518" y="201089"/>
                  </a:lnTo>
                  <a:lnTo>
                    <a:pt x="79957" y="199570"/>
                  </a:lnTo>
                  <a:lnTo>
                    <a:pt x="87923" y="200897"/>
                  </a:lnTo>
                  <a:lnTo>
                    <a:pt x="103013" y="208610"/>
                  </a:lnTo>
                  <a:lnTo>
                    <a:pt x="117519" y="219838"/>
                  </a:lnTo>
                  <a:lnTo>
                    <a:pt x="133250" y="244901"/>
                  </a:lnTo>
                  <a:lnTo>
                    <a:pt x="152699" y="303493"/>
                  </a:lnTo>
                  <a:lnTo>
                    <a:pt x="157539" y="323229"/>
                  </a:lnTo>
                  <a:lnTo>
                    <a:pt x="15298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5681" y="808337"/>
              <a:ext cx="129741" cy="193679"/>
            </a:xfrm>
            <a:custGeom>
              <a:avLst/>
              <a:gdLst/>
              <a:ahLst/>
              <a:cxnLst/>
              <a:rect l="0" t="0" r="0" b="0"/>
              <a:pathLst>
                <a:path w="129741" h="193679">
                  <a:moveTo>
                    <a:pt x="15179" y="97113"/>
                  </a:moveTo>
                  <a:lnTo>
                    <a:pt x="69054" y="77985"/>
                  </a:lnTo>
                  <a:lnTo>
                    <a:pt x="120626" y="47310"/>
                  </a:lnTo>
                  <a:lnTo>
                    <a:pt x="126421" y="39345"/>
                  </a:lnTo>
                  <a:lnTo>
                    <a:pt x="129115" y="30525"/>
                  </a:lnTo>
                  <a:lnTo>
                    <a:pt x="129740" y="21136"/>
                  </a:lnTo>
                  <a:lnTo>
                    <a:pt x="126648" y="13706"/>
                  </a:lnTo>
                  <a:lnTo>
                    <a:pt x="113854" y="2332"/>
                  </a:lnTo>
                  <a:lnTo>
                    <a:pt x="105529" y="0"/>
                  </a:lnTo>
                  <a:lnTo>
                    <a:pt x="86920" y="530"/>
                  </a:lnTo>
                  <a:lnTo>
                    <a:pt x="70070" y="7784"/>
                  </a:lnTo>
                  <a:lnTo>
                    <a:pt x="34600" y="31505"/>
                  </a:lnTo>
                  <a:lnTo>
                    <a:pt x="20691" y="51186"/>
                  </a:lnTo>
                  <a:lnTo>
                    <a:pt x="11779" y="75532"/>
                  </a:lnTo>
                  <a:lnTo>
                    <a:pt x="0" y="137541"/>
                  </a:lnTo>
                  <a:lnTo>
                    <a:pt x="2973" y="159535"/>
                  </a:lnTo>
                  <a:lnTo>
                    <a:pt x="7042" y="170313"/>
                  </a:lnTo>
                  <a:lnTo>
                    <a:pt x="20921" y="185409"/>
                  </a:lnTo>
                  <a:lnTo>
                    <a:pt x="29535" y="191072"/>
                  </a:lnTo>
                  <a:lnTo>
                    <a:pt x="37618" y="193678"/>
                  </a:lnTo>
                  <a:lnTo>
                    <a:pt x="67821" y="191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73727" y="819632"/>
              <a:ext cx="184574" cy="170047"/>
            </a:xfrm>
            <a:custGeom>
              <a:avLst/>
              <a:gdLst/>
              <a:ahLst/>
              <a:cxnLst/>
              <a:rect l="0" t="0" r="0" b="0"/>
              <a:pathLst>
                <a:path w="184574" h="170047">
                  <a:moveTo>
                    <a:pt x="5589" y="64761"/>
                  </a:moveTo>
                  <a:lnTo>
                    <a:pt x="0" y="81529"/>
                  </a:lnTo>
                  <a:lnTo>
                    <a:pt x="3272" y="134277"/>
                  </a:lnTo>
                  <a:lnTo>
                    <a:pt x="4902" y="167507"/>
                  </a:lnTo>
                  <a:lnTo>
                    <a:pt x="5528" y="110374"/>
                  </a:lnTo>
                  <a:lnTo>
                    <a:pt x="8696" y="57350"/>
                  </a:lnTo>
                  <a:lnTo>
                    <a:pt x="11170" y="45783"/>
                  </a:lnTo>
                  <a:lnTo>
                    <a:pt x="23277" y="26691"/>
                  </a:lnTo>
                  <a:lnTo>
                    <a:pt x="40356" y="11576"/>
                  </a:lnTo>
                  <a:lnTo>
                    <a:pt x="59645" y="959"/>
                  </a:lnTo>
                  <a:lnTo>
                    <a:pt x="69702" y="0"/>
                  </a:lnTo>
                  <a:lnTo>
                    <a:pt x="101794" y="9828"/>
                  </a:lnTo>
                  <a:lnTo>
                    <a:pt x="138079" y="28728"/>
                  </a:lnTo>
                  <a:lnTo>
                    <a:pt x="156500" y="46407"/>
                  </a:lnTo>
                  <a:lnTo>
                    <a:pt x="166247" y="69082"/>
                  </a:lnTo>
                  <a:lnTo>
                    <a:pt x="180253" y="127115"/>
                  </a:lnTo>
                  <a:lnTo>
                    <a:pt x="184573" y="170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95212" y="800165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0" y="0"/>
                  </a:moveTo>
                  <a:lnTo>
                    <a:pt x="24047" y="9576"/>
                  </a:lnTo>
                  <a:lnTo>
                    <a:pt x="86287" y="59898"/>
                  </a:lnTo>
                  <a:lnTo>
                    <a:pt x="105285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16269" y="747523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49676" y="34897"/>
                  </a:lnTo>
                  <a:lnTo>
                    <a:pt x="123984" y="96117"/>
                  </a:lnTo>
                  <a:lnTo>
                    <a:pt x="98172" y="157890"/>
                  </a:lnTo>
                  <a:lnTo>
                    <a:pt x="72988" y="214375"/>
                  </a:lnTo>
                  <a:lnTo>
                    <a:pt x="45483" y="275922"/>
                  </a:lnTo>
                  <a:lnTo>
                    <a:pt x="25925" y="331970"/>
                  </a:lnTo>
                  <a:lnTo>
                    <a:pt x="10797" y="37493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87031" y="842279"/>
              <a:ext cx="131401" cy="179028"/>
            </a:xfrm>
            <a:custGeom>
              <a:avLst/>
              <a:gdLst/>
              <a:ahLst/>
              <a:cxnLst/>
              <a:rect l="0" t="0" r="0" b="0"/>
              <a:pathLst>
                <a:path w="131401" h="179028">
                  <a:moveTo>
                    <a:pt x="81922" y="0"/>
                  </a:moveTo>
                  <a:lnTo>
                    <a:pt x="50640" y="9576"/>
                  </a:lnTo>
                  <a:lnTo>
                    <a:pt x="34484" y="20244"/>
                  </a:lnTo>
                  <a:lnTo>
                    <a:pt x="22624" y="35904"/>
                  </a:lnTo>
                  <a:lnTo>
                    <a:pt x="5478" y="74553"/>
                  </a:lnTo>
                  <a:lnTo>
                    <a:pt x="0" y="111127"/>
                  </a:lnTo>
                  <a:lnTo>
                    <a:pt x="4958" y="134788"/>
                  </a:lnTo>
                  <a:lnTo>
                    <a:pt x="20903" y="164720"/>
                  </a:lnTo>
                  <a:lnTo>
                    <a:pt x="27205" y="172984"/>
                  </a:lnTo>
                  <a:lnTo>
                    <a:pt x="34915" y="177324"/>
                  </a:lnTo>
                  <a:lnTo>
                    <a:pt x="52841" y="179027"/>
                  </a:lnTo>
                  <a:lnTo>
                    <a:pt x="69387" y="172764"/>
                  </a:lnTo>
                  <a:lnTo>
                    <a:pt x="112290" y="141901"/>
                  </a:lnTo>
                  <a:lnTo>
                    <a:pt x="123885" y="123899"/>
                  </a:lnTo>
                  <a:lnTo>
                    <a:pt x="131400" y="88444"/>
                  </a:lnTo>
                  <a:lnTo>
                    <a:pt x="125814" y="30047"/>
                  </a:lnTo>
                  <a:lnTo>
                    <a:pt x="12403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86962" y="852808"/>
              <a:ext cx="151657" cy="158068"/>
            </a:xfrm>
            <a:custGeom>
              <a:avLst/>
              <a:gdLst/>
              <a:ahLst/>
              <a:cxnLst/>
              <a:rect l="0" t="0" r="0" b="0"/>
              <a:pathLst>
                <a:path w="151657" h="158068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12587" y="126070"/>
                  </a:lnTo>
                  <a:lnTo>
                    <a:pt x="28181" y="152258"/>
                  </a:lnTo>
                  <a:lnTo>
                    <a:pt x="36773" y="156487"/>
                  </a:lnTo>
                  <a:lnTo>
                    <a:pt x="58798" y="158067"/>
                  </a:lnTo>
                  <a:lnTo>
                    <a:pt x="91916" y="146790"/>
                  </a:lnTo>
                  <a:lnTo>
                    <a:pt x="118366" y="123042"/>
                  </a:lnTo>
                  <a:lnTo>
                    <a:pt x="141021" y="93779"/>
                  </a:lnTo>
                  <a:lnTo>
                    <a:pt x="149194" y="67026"/>
                  </a:lnTo>
                  <a:lnTo>
                    <a:pt x="151656" y="39148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36918" y="791832"/>
              <a:ext cx="203500" cy="225127"/>
            </a:xfrm>
            <a:custGeom>
              <a:avLst/>
              <a:gdLst/>
              <a:ahLst/>
              <a:cxnLst/>
              <a:rect l="0" t="0" r="0" b="0"/>
              <a:pathLst>
                <a:path w="203500" h="225127">
                  <a:moveTo>
                    <a:pt x="137444" y="8333"/>
                  </a:moveTo>
                  <a:lnTo>
                    <a:pt x="99967" y="0"/>
                  </a:lnTo>
                  <a:lnTo>
                    <a:pt x="65119" y="1575"/>
                  </a:lnTo>
                  <a:lnTo>
                    <a:pt x="44469" y="7669"/>
                  </a:lnTo>
                  <a:lnTo>
                    <a:pt x="4780" y="37246"/>
                  </a:lnTo>
                  <a:lnTo>
                    <a:pt x="1038" y="45156"/>
                  </a:lnTo>
                  <a:lnTo>
                    <a:pt x="0" y="63303"/>
                  </a:lnTo>
                  <a:lnTo>
                    <a:pt x="3701" y="70716"/>
                  </a:lnTo>
                  <a:lnTo>
                    <a:pt x="17172" y="82073"/>
                  </a:lnTo>
                  <a:lnTo>
                    <a:pt x="44486" y="95043"/>
                  </a:lnTo>
                  <a:lnTo>
                    <a:pt x="103901" y="105150"/>
                  </a:lnTo>
                  <a:lnTo>
                    <a:pt x="164309" y="122078"/>
                  </a:lnTo>
                  <a:lnTo>
                    <a:pt x="182920" y="133366"/>
                  </a:lnTo>
                  <a:lnTo>
                    <a:pt x="195870" y="149301"/>
                  </a:lnTo>
                  <a:lnTo>
                    <a:pt x="200961" y="158464"/>
                  </a:lnTo>
                  <a:lnTo>
                    <a:pt x="203499" y="178003"/>
                  </a:lnTo>
                  <a:lnTo>
                    <a:pt x="202538" y="188127"/>
                  </a:lnTo>
                  <a:lnTo>
                    <a:pt x="192111" y="205615"/>
                  </a:lnTo>
                  <a:lnTo>
                    <a:pt x="184418" y="213554"/>
                  </a:lnTo>
                  <a:lnTo>
                    <a:pt x="163390" y="222375"/>
                  </a:lnTo>
                  <a:lnTo>
                    <a:pt x="138447" y="225126"/>
                  </a:lnTo>
                  <a:lnTo>
                    <a:pt x="90546" y="217359"/>
                  </a:lnTo>
                  <a:lnTo>
                    <a:pt x="63745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34558" y="857747"/>
              <a:ext cx="148137" cy="159373"/>
            </a:xfrm>
            <a:custGeom>
              <a:avLst/>
              <a:gdLst/>
              <a:ahLst/>
              <a:cxnLst/>
              <a:rect l="0" t="0" r="0" b="0"/>
              <a:pathLst>
                <a:path w="148137" h="159373">
                  <a:moveTo>
                    <a:pt x="71431" y="5589"/>
                  </a:moveTo>
                  <a:lnTo>
                    <a:pt x="54664" y="0"/>
                  </a:lnTo>
                  <a:lnTo>
                    <a:pt x="47385" y="693"/>
                  </a:lnTo>
                  <a:lnTo>
                    <a:pt x="33058" y="7703"/>
                  </a:lnTo>
                  <a:lnTo>
                    <a:pt x="22011" y="21736"/>
                  </a:lnTo>
                  <a:lnTo>
                    <a:pt x="5387" y="59342"/>
                  </a:lnTo>
                  <a:lnTo>
                    <a:pt x="0" y="95735"/>
                  </a:lnTo>
                  <a:lnTo>
                    <a:pt x="4979" y="116234"/>
                  </a:lnTo>
                  <a:lnTo>
                    <a:pt x="27239" y="148458"/>
                  </a:lnTo>
                  <a:lnTo>
                    <a:pt x="49841" y="156824"/>
                  </a:lnTo>
                  <a:lnTo>
                    <a:pt x="77043" y="159372"/>
                  </a:lnTo>
                  <a:lnTo>
                    <a:pt x="100832" y="156606"/>
                  </a:lnTo>
                  <a:lnTo>
                    <a:pt x="119983" y="148357"/>
                  </a:lnTo>
                  <a:lnTo>
                    <a:pt x="128365" y="142882"/>
                  </a:lnTo>
                  <a:lnTo>
                    <a:pt x="140799" y="127439"/>
                  </a:lnTo>
                  <a:lnTo>
                    <a:pt x="145752" y="118408"/>
                  </a:lnTo>
                  <a:lnTo>
                    <a:pt x="148136" y="99015"/>
                  </a:lnTo>
                  <a:lnTo>
                    <a:pt x="140135" y="57969"/>
                  </a:lnTo>
                  <a:lnTo>
                    <a:pt x="125063" y="32158"/>
                  </a:lnTo>
                  <a:lnTo>
                    <a:pt x="112425" y="23247"/>
                  </a:lnTo>
                  <a:lnTo>
                    <a:pt x="9248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3388" y="610652"/>
              <a:ext cx="10337" cy="400084"/>
            </a:xfrm>
            <a:custGeom>
              <a:avLst/>
              <a:gdLst/>
              <a:ahLst/>
              <a:cxnLst/>
              <a:rect l="0" t="0" r="0" b="0"/>
              <a:pathLst>
                <a:path w="10337" h="400084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58334"/>
                  </a:lnTo>
                  <a:lnTo>
                    <a:pt x="9878" y="210691"/>
                  </a:lnTo>
                  <a:lnTo>
                    <a:pt x="10336" y="260129"/>
                  </a:lnTo>
                  <a:lnTo>
                    <a:pt x="4901" y="318756"/>
                  </a:lnTo>
                  <a:lnTo>
                    <a:pt x="645" y="3801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37616" y="852808"/>
              <a:ext cx="115815" cy="175927"/>
            </a:xfrm>
            <a:custGeom>
              <a:avLst/>
              <a:gdLst/>
              <a:ahLst/>
              <a:cxnLst/>
              <a:rect l="0" t="0" r="0" b="0"/>
              <a:pathLst>
                <a:path w="115815" h="175927">
                  <a:moveTo>
                    <a:pt x="0" y="21057"/>
                  </a:moveTo>
                  <a:lnTo>
                    <a:pt x="14654" y="83149"/>
                  </a:lnTo>
                  <a:lnTo>
                    <a:pt x="29368" y="132195"/>
                  </a:lnTo>
                  <a:lnTo>
                    <a:pt x="60294" y="174397"/>
                  </a:lnTo>
                  <a:lnTo>
                    <a:pt x="65932" y="175926"/>
                  </a:lnTo>
                  <a:lnTo>
                    <a:pt x="70861" y="173436"/>
                  </a:lnTo>
                  <a:lnTo>
                    <a:pt x="75317" y="168266"/>
                  </a:lnTo>
                  <a:lnTo>
                    <a:pt x="80268" y="150044"/>
                  </a:lnTo>
                  <a:lnTo>
                    <a:pt x="92112" y="92765"/>
                  </a:lnTo>
                  <a:lnTo>
                    <a:pt x="105456" y="3604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4180" y="820514"/>
              <a:ext cx="160061" cy="221808"/>
            </a:xfrm>
            <a:custGeom>
              <a:avLst/>
              <a:gdLst/>
              <a:ahLst/>
              <a:cxnLst/>
              <a:rect l="0" t="0" r="0" b="0"/>
              <a:pathLst>
                <a:path w="160061" h="221808">
                  <a:moveTo>
                    <a:pt x="32949" y="84936"/>
                  </a:moveTo>
                  <a:lnTo>
                    <a:pt x="49717" y="90526"/>
                  </a:lnTo>
                  <a:lnTo>
                    <a:pt x="67308" y="90150"/>
                  </a:lnTo>
                  <a:lnTo>
                    <a:pt x="127949" y="73941"/>
                  </a:lnTo>
                  <a:lnTo>
                    <a:pt x="138397" y="70587"/>
                  </a:lnTo>
                  <a:lnTo>
                    <a:pt x="153124" y="57502"/>
                  </a:lnTo>
                  <a:lnTo>
                    <a:pt x="158689" y="49099"/>
                  </a:lnTo>
                  <a:lnTo>
                    <a:pt x="160060" y="41158"/>
                  </a:lnTo>
                  <a:lnTo>
                    <a:pt x="158634" y="33524"/>
                  </a:lnTo>
                  <a:lnTo>
                    <a:pt x="145449" y="11601"/>
                  </a:lnTo>
                  <a:lnTo>
                    <a:pt x="139535" y="4461"/>
                  </a:lnTo>
                  <a:lnTo>
                    <a:pt x="132082" y="870"/>
                  </a:lnTo>
                  <a:lnTo>
                    <a:pt x="114443" y="0"/>
                  </a:lnTo>
                  <a:lnTo>
                    <a:pt x="73353" y="10144"/>
                  </a:lnTo>
                  <a:lnTo>
                    <a:pt x="48177" y="20890"/>
                  </a:lnTo>
                  <a:lnTo>
                    <a:pt x="30748" y="39703"/>
                  </a:lnTo>
                  <a:lnTo>
                    <a:pt x="4439" y="89909"/>
                  </a:lnTo>
                  <a:lnTo>
                    <a:pt x="0" y="114053"/>
                  </a:lnTo>
                  <a:lnTo>
                    <a:pt x="3098" y="136481"/>
                  </a:lnTo>
                  <a:lnTo>
                    <a:pt x="17995" y="167669"/>
                  </a:lnTo>
                  <a:lnTo>
                    <a:pt x="50838" y="207110"/>
                  </a:lnTo>
                  <a:lnTo>
                    <a:pt x="67806" y="215275"/>
                  </a:lnTo>
                  <a:lnTo>
                    <a:pt x="96120" y="2218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20648" y="833017"/>
              <a:ext cx="227664" cy="212380"/>
            </a:xfrm>
            <a:custGeom>
              <a:avLst/>
              <a:gdLst/>
              <a:ahLst/>
              <a:cxnLst/>
              <a:rect l="0" t="0" r="0" b="0"/>
              <a:pathLst>
                <a:path w="227664" h="212380">
                  <a:moveTo>
                    <a:pt x="122378" y="93490"/>
                  </a:moveTo>
                  <a:lnTo>
                    <a:pt x="119258" y="50799"/>
                  </a:lnTo>
                  <a:lnTo>
                    <a:pt x="107805" y="19620"/>
                  </a:lnTo>
                  <a:lnTo>
                    <a:pt x="102134" y="9148"/>
                  </a:lnTo>
                  <a:lnTo>
                    <a:pt x="94844" y="3337"/>
                  </a:lnTo>
                  <a:lnTo>
                    <a:pt x="86474" y="633"/>
                  </a:lnTo>
                  <a:lnTo>
                    <a:pt x="77385" y="0"/>
                  </a:lnTo>
                  <a:lnTo>
                    <a:pt x="61047" y="5536"/>
                  </a:lnTo>
                  <a:lnTo>
                    <a:pt x="45987" y="16965"/>
                  </a:lnTo>
                  <a:lnTo>
                    <a:pt x="10181" y="62919"/>
                  </a:lnTo>
                  <a:lnTo>
                    <a:pt x="2323" y="86532"/>
                  </a:lnTo>
                  <a:lnTo>
                    <a:pt x="0" y="111455"/>
                  </a:lnTo>
                  <a:lnTo>
                    <a:pt x="11058" y="166783"/>
                  </a:lnTo>
                  <a:lnTo>
                    <a:pt x="26483" y="193065"/>
                  </a:lnTo>
                  <a:lnTo>
                    <a:pt x="42323" y="205206"/>
                  </a:lnTo>
                  <a:lnTo>
                    <a:pt x="51460" y="210082"/>
                  </a:lnTo>
                  <a:lnTo>
                    <a:pt x="70972" y="212379"/>
                  </a:lnTo>
                  <a:lnTo>
                    <a:pt x="90172" y="208331"/>
                  </a:lnTo>
                  <a:lnTo>
                    <a:pt x="106504" y="198733"/>
                  </a:lnTo>
                  <a:lnTo>
                    <a:pt x="118442" y="183549"/>
                  </a:lnTo>
                  <a:lnTo>
                    <a:pt x="135638" y="145205"/>
                  </a:lnTo>
                  <a:lnTo>
                    <a:pt x="139407" y="142005"/>
                  </a:lnTo>
                  <a:lnTo>
                    <a:pt x="143089" y="143381"/>
                  </a:lnTo>
                  <a:lnTo>
                    <a:pt x="171682" y="177789"/>
                  </a:lnTo>
                  <a:lnTo>
                    <a:pt x="227663" y="209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80953" y="810694"/>
              <a:ext cx="135856" cy="213199"/>
            </a:xfrm>
            <a:custGeom>
              <a:avLst/>
              <a:gdLst/>
              <a:ahLst/>
              <a:cxnLst/>
              <a:rect l="0" t="0" r="0" b="0"/>
              <a:pathLst>
                <a:path w="135856" h="213199">
                  <a:moveTo>
                    <a:pt x="20041" y="73699"/>
                  </a:moveTo>
                  <a:lnTo>
                    <a:pt x="13976" y="106151"/>
                  </a:lnTo>
                  <a:lnTo>
                    <a:pt x="24601" y="163631"/>
                  </a:lnTo>
                  <a:lnTo>
                    <a:pt x="28801" y="204201"/>
                  </a:lnTo>
                  <a:lnTo>
                    <a:pt x="27051" y="211003"/>
                  </a:lnTo>
                  <a:lnTo>
                    <a:pt x="23545" y="213198"/>
                  </a:lnTo>
                  <a:lnTo>
                    <a:pt x="18867" y="212322"/>
                  </a:lnTo>
                  <a:lnTo>
                    <a:pt x="14579" y="208228"/>
                  </a:lnTo>
                  <a:lnTo>
                    <a:pt x="6696" y="194321"/>
                  </a:lnTo>
                  <a:lnTo>
                    <a:pt x="0" y="135193"/>
                  </a:lnTo>
                  <a:lnTo>
                    <a:pt x="2405" y="97379"/>
                  </a:lnTo>
                  <a:lnTo>
                    <a:pt x="13646" y="63948"/>
                  </a:lnTo>
                  <a:lnTo>
                    <a:pt x="38405" y="26800"/>
                  </a:lnTo>
                  <a:lnTo>
                    <a:pt x="64477" y="9760"/>
                  </a:lnTo>
                  <a:lnTo>
                    <a:pt x="122412" y="1285"/>
                  </a:lnTo>
                  <a:lnTo>
                    <a:pt x="135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48394" y="835282"/>
              <a:ext cx="126388" cy="207040"/>
            </a:xfrm>
            <a:custGeom>
              <a:avLst/>
              <a:gdLst/>
              <a:ahLst/>
              <a:cxnLst/>
              <a:rect l="0" t="0" r="0" b="0"/>
              <a:pathLst>
                <a:path w="126388" h="207040">
                  <a:moveTo>
                    <a:pt x="0" y="91225"/>
                  </a:moveTo>
                  <a:lnTo>
                    <a:pt x="58616" y="91225"/>
                  </a:lnTo>
                  <a:lnTo>
                    <a:pt x="93407" y="80047"/>
                  </a:lnTo>
                  <a:lnTo>
                    <a:pt x="120353" y="61917"/>
                  </a:lnTo>
                  <a:lnTo>
                    <a:pt x="124688" y="52969"/>
                  </a:lnTo>
                  <a:lnTo>
                    <a:pt x="126387" y="30549"/>
                  </a:lnTo>
                  <a:lnTo>
                    <a:pt x="122862" y="21528"/>
                  </a:lnTo>
                  <a:lnTo>
                    <a:pt x="109587" y="8386"/>
                  </a:lnTo>
                  <a:lnTo>
                    <a:pt x="88869" y="1766"/>
                  </a:lnTo>
                  <a:lnTo>
                    <a:pt x="76794" y="0"/>
                  </a:lnTo>
                  <a:lnTo>
                    <a:pt x="57137" y="4277"/>
                  </a:lnTo>
                  <a:lnTo>
                    <a:pt x="48619" y="8694"/>
                  </a:lnTo>
                  <a:lnTo>
                    <a:pt x="36036" y="22959"/>
                  </a:lnTo>
                  <a:lnTo>
                    <a:pt x="10919" y="81174"/>
                  </a:lnTo>
                  <a:lnTo>
                    <a:pt x="3235" y="115543"/>
                  </a:lnTo>
                  <a:lnTo>
                    <a:pt x="3777" y="140638"/>
                  </a:lnTo>
                  <a:lnTo>
                    <a:pt x="17237" y="173326"/>
                  </a:lnTo>
                  <a:lnTo>
                    <a:pt x="29497" y="190496"/>
                  </a:lnTo>
                  <a:lnTo>
                    <a:pt x="48985" y="199686"/>
                  </a:lnTo>
                  <a:lnTo>
                    <a:pt x="94756" y="207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40850" y="883682"/>
              <a:ext cx="176042" cy="169168"/>
            </a:xfrm>
            <a:custGeom>
              <a:avLst/>
              <a:gdLst/>
              <a:ahLst/>
              <a:cxnLst/>
              <a:rect l="0" t="0" r="0" b="0"/>
              <a:pathLst>
                <a:path w="176042" h="169168">
                  <a:moveTo>
                    <a:pt x="112870" y="42825"/>
                  </a:moveTo>
                  <a:lnTo>
                    <a:pt x="83562" y="4452"/>
                  </a:lnTo>
                  <a:lnTo>
                    <a:pt x="74614" y="865"/>
                  </a:lnTo>
                  <a:lnTo>
                    <a:pt x="52193" y="0"/>
                  </a:lnTo>
                  <a:lnTo>
                    <a:pt x="32870" y="6634"/>
                  </a:lnTo>
                  <a:lnTo>
                    <a:pt x="24442" y="11679"/>
                  </a:lnTo>
                  <a:lnTo>
                    <a:pt x="11957" y="26643"/>
                  </a:lnTo>
                  <a:lnTo>
                    <a:pt x="6990" y="35546"/>
                  </a:lnTo>
                  <a:lnTo>
                    <a:pt x="0" y="76024"/>
                  </a:lnTo>
                  <a:lnTo>
                    <a:pt x="3518" y="113883"/>
                  </a:lnTo>
                  <a:lnTo>
                    <a:pt x="12016" y="133288"/>
                  </a:lnTo>
                  <a:lnTo>
                    <a:pt x="17558" y="141738"/>
                  </a:lnTo>
                  <a:lnTo>
                    <a:pt x="24762" y="146202"/>
                  </a:lnTo>
                  <a:lnTo>
                    <a:pt x="42125" y="148042"/>
                  </a:lnTo>
                  <a:lnTo>
                    <a:pt x="58421" y="141841"/>
                  </a:lnTo>
                  <a:lnTo>
                    <a:pt x="66042" y="136912"/>
                  </a:lnTo>
                  <a:lnTo>
                    <a:pt x="77629" y="122076"/>
                  </a:lnTo>
                  <a:lnTo>
                    <a:pt x="94601" y="83956"/>
                  </a:lnTo>
                  <a:lnTo>
                    <a:pt x="98351" y="80774"/>
                  </a:lnTo>
                  <a:lnTo>
                    <a:pt x="102021" y="82163"/>
                  </a:lnTo>
                  <a:lnTo>
                    <a:pt x="148363" y="140418"/>
                  </a:lnTo>
                  <a:lnTo>
                    <a:pt x="176041" y="169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49940" y="642238"/>
              <a:ext cx="30123" cy="400084"/>
            </a:xfrm>
            <a:custGeom>
              <a:avLst/>
              <a:gdLst/>
              <a:ahLst/>
              <a:cxnLst/>
              <a:rect l="0" t="0" r="0" b="0"/>
              <a:pathLst>
                <a:path w="30123" h="400084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11591" y="183644"/>
                  </a:lnTo>
                  <a:lnTo>
                    <a:pt x="18012" y="241646"/>
                  </a:lnTo>
                  <a:lnTo>
                    <a:pt x="20451" y="301023"/>
                  </a:lnTo>
                  <a:lnTo>
                    <a:pt x="27865" y="357812"/>
                  </a:lnTo>
                  <a:lnTo>
                    <a:pt x="3012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27461" y="926507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01160" y="873865"/>
              <a:ext cx="288021" cy="179280"/>
            </a:xfrm>
            <a:custGeom>
              <a:avLst/>
              <a:gdLst/>
              <a:ahLst/>
              <a:cxnLst/>
              <a:rect l="0" t="0" r="0" b="0"/>
              <a:pathLst>
                <a:path w="288021" h="179280">
                  <a:moveTo>
                    <a:pt x="0" y="0"/>
                  </a:moveTo>
                  <a:lnTo>
                    <a:pt x="11453" y="54144"/>
                  </a:lnTo>
                  <a:lnTo>
                    <a:pt x="29368" y="114625"/>
                  </a:lnTo>
                  <a:lnTo>
                    <a:pt x="40739" y="136342"/>
                  </a:lnTo>
                  <a:lnTo>
                    <a:pt x="56711" y="151453"/>
                  </a:lnTo>
                  <a:lnTo>
                    <a:pt x="65884" y="157121"/>
                  </a:lnTo>
                  <a:lnTo>
                    <a:pt x="74338" y="158559"/>
                  </a:lnTo>
                  <a:lnTo>
                    <a:pt x="82314" y="157179"/>
                  </a:lnTo>
                  <a:lnTo>
                    <a:pt x="89971" y="153919"/>
                  </a:lnTo>
                  <a:lnTo>
                    <a:pt x="101599" y="140938"/>
                  </a:lnTo>
                  <a:lnTo>
                    <a:pt x="118595" y="104009"/>
                  </a:lnTo>
                  <a:lnTo>
                    <a:pt x="123517" y="99755"/>
                  </a:lnTo>
                  <a:lnTo>
                    <a:pt x="129138" y="99258"/>
                  </a:lnTo>
                  <a:lnTo>
                    <a:pt x="135225" y="101267"/>
                  </a:lnTo>
                  <a:lnTo>
                    <a:pt x="145108" y="112858"/>
                  </a:lnTo>
                  <a:lnTo>
                    <a:pt x="174220" y="157755"/>
                  </a:lnTo>
                  <a:lnTo>
                    <a:pt x="192075" y="173838"/>
                  </a:lnTo>
                  <a:lnTo>
                    <a:pt x="201750" y="177893"/>
                  </a:lnTo>
                  <a:lnTo>
                    <a:pt x="221857" y="179279"/>
                  </a:lnTo>
                  <a:lnTo>
                    <a:pt x="252909" y="167893"/>
                  </a:lnTo>
                  <a:lnTo>
                    <a:pt x="267602" y="152998"/>
                  </a:lnTo>
                  <a:lnTo>
                    <a:pt x="286567" y="114840"/>
                  </a:lnTo>
                  <a:lnTo>
                    <a:pt x="288020" y="91204"/>
                  </a:lnTo>
                  <a:lnTo>
                    <a:pt x="276266" y="27908"/>
                  </a:lnTo>
                  <a:lnTo>
                    <a:pt x="27374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44594" y="910390"/>
              <a:ext cx="112420" cy="145372"/>
            </a:xfrm>
            <a:custGeom>
              <a:avLst/>
              <a:gdLst/>
              <a:ahLst/>
              <a:cxnLst/>
              <a:rect l="0" t="0" r="0" b="0"/>
              <a:pathLst>
                <a:path w="112420" h="145372">
                  <a:moveTo>
                    <a:pt x="67178" y="5589"/>
                  </a:moveTo>
                  <a:lnTo>
                    <a:pt x="50410" y="0"/>
                  </a:lnTo>
                  <a:lnTo>
                    <a:pt x="43131" y="693"/>
                  </a:lnTo>
                  <a:lnTo>
                    <a:pt x="28804" y="7702"/>
                  </a:lnTo>
                  <a:lnTo>
                    <a:pt x="17757" y="21736"/>
                  </a:lnTo>
                  <a:lnTo>
                    <a:pt x="1134" y="59341"/>
                  </a:lnTo>
                  <a:lnTo>
                    <a:pt x="0" y="82901"/>
                  </a:lnTo>
                  <a:lnTo>
                    <a:pt x="4565" y="106630"/>
                  </a:lnTo>
                  <a:lnTo>
                    <a:pt x="14393" y="124976"/>
                  </a:lnTo>
                  <a:lnTo>
                    <a:pt x="29680" y="137808"/>
                  </a:lnTo>
                  <a:lnTo>
                    <a:pt x="38670" y="142868"/>
                  </a:lnTo>
                  <a:lnTo>
                    <a:pt x="58017" y="145371"/>
                  </a:lnTo>
                  <a:lnTo>
                    <a:pt x="77145" y="141414"/>
                  </a:lnTo>
                  <a:lnTo>
                    <a:pt x="93445" y="131856"/>
                  </a:lnTo>
                  <a:lnTo>
                    <a:pt x="105368" y="116690"/>
                  </a:lnTo>
                  <a:lnTo>
                    <a:pt x="110186" y="107732"/>
                  </a:lnTo>
                  <a:lnTo>
                    <a:pt x="112419" y="82181"/>
                  </a:lnTo>
                  <a:lnTo>
                    <a:pt x="108342" y="54838"/>
                  </a:lnTo>
                  <a:lnTo>
                    <a:pt x="88235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22300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38114" y="894922"/>
              <a:ext cx="94757" cy="145547"/>
            </a:xfrm>
            <a:custGeom>
              <a:avLst/>
              <a:gdLst/>
              <a:ahLst/>
              <a:cxnLst/>
              <a:rect l="0" t="0" r="0" b="0"/>
              <a:pathLst>
                <a:path w="94757" h="145547">
                  <a:moveTo>
                    <a:pt x="0" y="42114"/>
                  </a:moveTo>
                  <a:lnTo>
                    <a:pt x="5589" y="100731"/>
                  </a:lnTo>
                  <a:lnTo>
                    <a:pt x="9065" y="141110"/>
                  </a:lnTo>
                  <a:lnTo>
                    <a:pt x="8383" y="145546"/>
                  </a:lnTo>
                  <a:lnTo>
                    <a:pt x="6758" y="143824"/>
                  </a:lnTo>
                  <a:lnTo>
                    <a:pt x="3004" y="129432"/>
                  </a:lnTo>
                  <a:lnTo>
                    <a:pt x="3713" y="82065"/>
                  </a:lnTo>
                  <a:lnTo>
                    <a:pt x="9839" y="56361"/>
                  </a:lnTo>
                  <a:lnTo>
                    <a:pt x="20360" y="33238"/>
                  </a:lnTo>
                  <a:lnTo>
                    <a:pt x="35955" y="17502"/>
                  </a:lnTo>
                  <a:lnTo>
                    <a:pt x="54584" y="777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8155" y="726466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9"/>
                  </a:lnTo>
                  <a:lnTo>
                    <a:pt x="3119" y="244403"/>
                  </a:lnTo>
                  <a:lnTo>
                    <a:pt x="8333" y="289225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47540" y="689966"/>
              <a:ext cx="153829" cy="373546"/>
            </a:xfrm>
            <a:custGeom>
              <a:avLst/>
              <a:gdLst/>
              <a:ahLst/>
              <a:cxnLst/>
              <a:rect l="0" t="0" r="0" b="0"/>
              <a:pathLst>
                <a:path w="153829" h="373546">
                  <a:moveTo>
                    <a:pt x="111713" y="247070"/>
                  </a:moveTo>
                  <a:lnTo>
                    <a:pt x="102138" y="223023"/>
                  </a:lnTo>
                  <a:lnTo>
                    <a:pt x="91470" y="208696"/>
                  </a:lnTo>
                  <a:lnTo>
                    <a:pt x="83010" y="205110"/>
                  </a:lnTo>
                  <a:lnTo>
                    <a:pt x="61132" y="204244"/>
                  </a:lnTo>
                  <a:lnTo>
                    <a:pt x="42050" y="210879"/>
                  </a:lnTo>
                  <a:lnTo>
                    <a:pt x="25770" y="222796"/>
                  </a:lnTo>
                  <a:lnTo>
                    <a:pt x="10735" y="239791"/>
                  </a:lnTo>
                  <a:lnTo>
                    <a:pt x="2493" y="262162"/>
                  </a:lnTo>
                  <a:lnTo>
                    <a:pt x="0" y="286533"/>
                  </a:lnTo>
                  <a:lnTo>
                    <a:pt x="10940" y="341477"/>
                  </a:lnTo>
                  <a:lnTo>
                    <a:pt x="23641" y="359609"/>
                  </a:lnTo>
                  <a:lnTo>
                    <a:pt x="31942" y="367719"/>
                  </a:lnTo>
                  <a:lnTo>
                    <a:pt x="40985" y="371956"/>
                  </a:lnTo>
                  <a:lnTo>
                    <a:pt x="60392" y="373545"/>
                  </a:lnTo>
                  <a:lnTo>
                    <a:pt x="69311" y="369991"/>
                  </a:lnTo>
                  <a:lnTo>
                    <a:pt x="85459" y="356684"/>
                  </a:lnTo>
                  <a:lnTo>
                    <a:pt x="107704" y="323872"/>
                  </a:lnTo>
                  <a:lnTo>
                    <a:pt x="128946" y="269693"/>
                  </a:lnTo>
                  <a:lnTo>
                    <a:pt x="145416" y="220888"/>
                  </a:lnTo>
                  <a:lnTo>
                    <a:pt x="151336" y="169382"/>
                  </a:lnTo>
                  <a:lnTo>
                    <a:pt x="153089" y="117076"/>
                  </a:lnTo>
                  <a:lnTo>
                    <a:pt x="152440" y="66873"/>
                  </a:lnTo>
                  <a:lnTo>
                    <a:pt x="144187" y="28732"/>
                  </a:lnTo>
                  <a:lnTo>
                    <a:pt x="133555" y="6141"/>
                  </a:lnTo>
                  <a:lnTo>
                    <a:pt x="127444" y="1053"/>
                  </a:lnTo>
                  <a:lnTo>
                    <a:pt x="121031" y="0"/>
                  </a:lnTo>
                  <a:lnTo>
                    <a:pt x="114416" y="1638"/>
                  </a:lnTo>
                  <a:lnTo>
                    <a:pt x="108835" y="7410"/>
                  </a:lnTo>
                  <a:lnTo>
                    <a:pt x="99516" y="26300"/>
                  </a:lnTo>
                  <a:lnTo>
                    <a:pt x="92407" y="77726"/>
                  </a:lnTo>
                  <a:lnTo>
                    <a:pt x="94122" y="139876"/>
                  </a:lnTo>
                  <a:lnTo>
                    <a:pt x="99790" y="203149"/>
                  </a:lnTo>
                  <a:lnTo>
                    <a:pt x="117721" y="263567"/>
                  </a:lnTo>
                  <a:lnTo>
                    <a:pt x="140673" y="314323"/>
                  </a:lnTo>
                  <a:lnTo>
                    <a:pt x="153828" y="341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48808" y="632035"/>
            <a:ext cx="873866" cy="391928"/>
            <a:chOff x="6948808" y="632035"/>
            <a:chExt cx="873866" cy="391928"/>
          </a:xfrm>
        </p:grpSpPr>
        <p:sp>
          <p:nvSpPr>
            <p:cNvPr id="28" name="Freeform 27"/>
            <p:cNvSpPr/>
            <p:nvPr/>
          </p:nvSpPr>
          <p:spPr>
            <a:xfrm>
              <a:off x="6948808" y="842279"/>
              <a:ext cx="281193" cy="181684"/>
            </a:xfrm>
            <a:custGeom>
              <a:avLst/>
              <a:gdLst/>
              <a:ahLst/>
              <a:cxnLst/>
              <a:rect l="0" t="0" r="0" b="0"/>
              <a:pathLst>
                <a:path w="281193" h="181684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19128" y="135434"/>
                  </a:lnTo>
                  <a:lnTo>
                    <a:pt x="30338" y="152220"/>
                  </a:lnTo>
                  <a:lnTo>
                    <a:pt x="46239" y="164360"/>
                  </a:lnTo>
                  <a:lnTo>
                    <a:pt x="55392" y="169235"/>
                  </a:lnTo>
                  <a:lnTo>
                    <a:pt x="63834" y="170145"/>
                  </a:lnTo>
                  <a:lnTo>
                    <a:pt x="79454" y="164917"/>
                  </a:lnTo>
                  <a:lnTo>
                    <a:pt x="91075" y="148556"/>
                  </a:lnTo>
                  <a:lnTo>
                    <a:pt x="98969" y="125687"/>
                  </a:lnTo>
                  <a:lnTo>
                    <a:pt x="102478" y="99925"/>
                  </a:lnTo>
                  <a:lnTo>
                    <a:pt x="106923" y="93523"/>
                  </a:lnTo>
                  <a:lnTo>
                    <a:pt x="113396" y="91594"/>
                  </a:lnTo>
                  <a:lnTo>
                    <a:pt x="121221" y="92649"/>
                  </a:lnTo>
                  <a:lnTo>
                    <a:pt x="127608" y="96861"/>
                  </a:lnTo>
                  <a:lnTo>
                    <a:pt x="175867" y="159884"/>
                  </a:lnTo>
                  <a:lnTo>
                    <a:pt x="192807" y="173615"/>
                  </a:lnTo>
                  <a:lnTo>
                    <a:pt x="202237" y="178915"/>
                  </a:lnTo>
                  <a:lnTo>
                    <a:pt x="222075" y="181683"/>
                  </a:lnTo>
                  <a:lnTo>
                    <a:pt x="241419" y="177844"/>
                  </a:lnTo>
                  <a:lnTo>
                    <a:pt x="257816" y="168339"/>
                  </a:lnTo>
                  <a:lnTo>
                    <a:pt x="269783" y="150077"/>
                  </a:lnTo>
                  <a:lnTo>
                    <a:pt x="277831" y="125193"/>
                  </a:lnTo>
                  <a:lnTo>
                    <a:pt x="281192" y="80638"/>
                  </a:lnTo>
                  <a:lnTo>
                    <a:pt x="269364" y="21971"/>
                  </a:lnTo>
                  <a:lnTo>
                    <a:pt x="262827" y="976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83966" y="842279"/>
              <a:ext cx="141904" cy="168521"/>
            </a:xfrm>
            <a:custGeom>
              <a:avLst/>
              <a:gdLst/>
              <a:ahLst/>
              <a:cxnLst/>
              <a:rect l="0" t="0" r="0" b="0"/>
              <a:pathLst>
                <a:path w="141904" h="168521">
                  <a:moveTo>
                    <a:pt x="85982" y="0"/>
                  </a:moveTo>
                  <a:lnTo>
                    <a:pt x="63625" y="0"/>
                  </a:lnTo>
                  <a:lnTo>
                    <a:pt x="46409" y="6239"/>
                  </a:lnTo>
                  <a:lnTo>
                    <a:pt x="38543" y="11179"/>
                  </a:lnTo>
                  <a:lnTo>
                    <a:pt x="26683" y="26025"/>
                  </a:lnTo>
                  <a:lnTo>
                    <a:pt x="3948" y="64153"/>
                  </a:lnTo>
                  <a:lnTo>
                    <a:pt x="0" y="87784"/>
                  </a:lnTo>
                  <a:lnTo>
                    <a:pt x="3313" y="112715"/>
                  </a:lnTo>
                  <a:lnTo>
                    <a:pt x="12586" y="135493"/>
                  </a:lnTo>
                  <a:lnTo>
                    <a:pt x="30745" y="154196"/>
                  </a:lnTo>
                  <a:lnTo>
                    <a:pt x="42138" y="162459"/>
                  </a:lnTo>
                  <a:lnTo>
                    <a:pt x="64156" y="168520"/>
                  </a:lnTo>
                  <a:lnTo>
                    <a:pt x="74941" y="168499"/>
                  </a:lnTo>
                  <a:lnTo>
                    <a:pt x="93163" y="162236"/>
                  </a:lnTo>
                  <a:lnTo>
                    <a:pt x="123926" y="139152"/>
                  </a:lnTo>
                  <a:lnTo>
                    <a:pt x="139859" y="113370"/>
                  </a:lnTo>
                  <a:lnTo>
                    <a:pt x="141903" y="87432"/>
                  </a:lnTo>
                  <a:lnTo>
                    <a:pt x="140810" y="72326"/>
                  </a:lnTo>
                  <a:lnTo>
                    <a:pt x="130238" y="49303"/>
                  </a:lnTo>
                  <a:lnTo>
                    <a:pt x="113839" y="32441"/>
                  </a:lnTo>
                  <a:lnTo>
                    <a:pt x="7545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64704" y="818360"/>
              <a:ext cx="126343" cy="174937"/>
            </a:xfrm>
            <a:custGeom>
              <a:avLst/>
              <a:gdLst/>
              <a:ahLst/>
              <a:cxnLst/>
              <a:rect l="0" t="0" r="0" b="0"/>
              <a:pathLst>
                <a:path w="126343" h="174937">
                  <a:moveTo>
                    <a:pt x="0" y="66033"/>
                  </a:moveTo>
                  <a:lnTo>
                    <a:pt x="19129" y="119908"/>
                  </a:lnTo>
                  <a:lnTo>
                    <a:pt x="45854" y="174936"/>
                  </a:lnTo>
                  <a:lnTo>
                    <a:pt x="44557" y="169417"/>
                  </a:lnTo>
                  <a:lnTo>
                    <a:pt x="34103" y="124448"/>
                  </a:lnTo>
                  <a:lnTo>
                    <a:pt x="27022" y="66793"/>
                  </a:lnTo>
                  <a:lnTo>
                    <a:pt x="33846" y="45314"/>
                  </a:lnTo>
                  <a:lnTo>
                    <a:pt x="50843" y="19080"/>
                  </a:lnTo>
                  <a:lnTo>
                    <a:pt x="70170" y="6951"/>
                  </a:lnTo>
                  <a:lnTo>
                    <a:pt x="92019" y="0"/>
                  </a:lnTo>
                  <a:lnTo>
                    <a:pt x="126342" y="2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40434" y="632035"/>
              <a:ext cx="182240" cy="386607"/>
            </a:xfrm>
            <a:custGeom>
              <a:avLst/>
              <a:gdLst/>
              <a:ahLst/>
              <a:cxnLst/>
              <a:rect l="0" t="0" r="0" b="0"/>
              <a:pathLst>
                <a:path w="182240" h="386607">
                  <a:moveTo>
                    <a:pt x="129597" y="262887"/>
                  </a:moveTo>
                  <a:lnTo>
                    <a:pt x="100288" y="233578"/>
                  </a:lnTo>
                  <a:lnTo>
                    <a:pt x="80697" y="226464"/>
                  </a:lnTo>
                  <a:lnTo>
                    <a:pt x="68921" y="224567"/>
                  </a:lnTo>
                  <a:lnTo>
                    <a:pt x="49598" y="228698"/>
                  </a:lnTo>
                  <a:lnTo>
                    <a:pt x="33210" y="239503"/>
                  </a:lnTo>
                  <a:lnTo>
                    <a:pt x="18127" y="256004"/>
                  </a:lnTo>
                  <a:lnTo>
                    <a:pt x="2073" y="290613"/>
                  </a:lnTo>
                  <a:lnTo>
                    <a:pt x="0" y="313814"/>
                  </a:lnTo>
                  <a:lnTo>
                    <a:pt x="8201" y="357304"/>
                  </a:lnTo>
                  <a:lnTo>
                    <a:pt x="23308" y="383539"/>
                  </a:lnTo>
                  <a:lnTo>
                    <a:pt x="30662" y="386606"/>
                  </a:lnTo>
                  <a:lnTo>
                    <a:pt x="39073" y="386310"/>
                  </a:lnTo>
                  <a:lnTo>
                    <a:pt x="56609" y="379743"/>
                  </a:lnTo>
                  <a:lnTo>
                    <a:pt x="72202" y="369025"/>
                  </a:lnTo>
                  <a:lnTo>
                    <a:pt x="94134" y="338659"/>
                  </a:lnTo>
                  <a:lnTo>
                    <a:pt x="118096" y="275884"/>
                  </a:lnTo>
                  <a:lnTo>
                    <a:pt x="132914" y="226200"/>
                  </a:lnTo>
                  <a:lnTo>
                    <a:pt x="138701" y="162920"/>
                  </a:lnTo>
                  <a:lnTo>
                    <a:pt x="139704" y="112644"/>
                  </a:lnTo>
                  <a:lnTo>
                    <a:pt x="136923" y="53142"/>
                  </a:lnTo>
                  <a:lnTo>
                    <a:pt x="125455" y="1917"/>
                  </a:lnTo>
                  <a:lnTo>
                    <a:pt x="123326" y="0"/>
                  </a:lnTo>
                  <a:lnTo>
                    <a:pt x="120961" y="13467"/>
                  </a:lnTo>
                  <a:lnTo>
                    <a:pt x="120612" y="62537"/>
                  </a:lnTo>
                  <a:lnTo>
                    <a:pt x="127584" y="110457"/>
                  </a:lnTo>
                  <a:lnTo>
                    <a:pt x="140421" y="172812"/>
                  </a:lnTo>
                  <a:lnTo>
                    <a:pt x="154222" y="230796"/>
                  </a:lnTo>
                  <a:lnTo>
                    <a:pt x="159120" y="281325"/>
                  </a:lnTo>
                  <a:lnTo>
                    <a:pt x="171749" y="333341"/>
                  </a:lnTo>
                  <a:lnTo>
                    <a:pt x="182239" y="368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173731" y="589595"/>
            <a:ext cx="1434917" cy="622538"/>
            <a:chOff x="8173731" y="589595"/>
            <a:chExt cx="1434917" cy="622538"/>
          </a:xfrm>
        </p:grpSpPr>
        <p:sp>
          <p:nvSpPr>
            <p:cNvPr id="33" name="Freeform 32"/>
            <p:cNvSpPr/>
            <p:nvPr/>
          </p:nvSpPr>
          <p:spPr>
            <a:xfrm>
              <a:off x="8173731" y="752353"/>
              <a:ext cx="200412" cy="459780"/>
            </a:xfrm>
            <a:custGeom>
              <a:avLst/>
              <a:gdLst/>
              <a:ahLst/>
              <a:cxnLst/>
              <a:rect l="0" t="0" r="0" b="0"/>
              <a:pathLst>
                <a:path w="200412" h="459780">
                  <a:moveTo>
                    <a:pt x="49026" y="163626"/>
                  </a:moveTo>
                  <a:lnTo>
                    <a:pt x="34371" y="222243"/>
                  </a:lnTo>
                  <a:lnTo>
                    <a:pt x="30403" y="282482"/>
                  </a:lnTo>
                  <a:lnTo>
                    <a:pt x="36552" y="336842"/>
                  </a:lnTo>
                  <a:lnTo>
                    <a:pt x="41040" y="386135"/>
                  </a:lnTo>
                  <a:lnTo>
                    <a:pt x="46659" y="437785"/>
                  </a:lnTo>
                  <a:lnTo>
                    <a:pt x="46804" y="459779"/>
                  </a:lnTo>
                  <a:lnTo>
                    <a:pt x="34233" y="404617"/>
                  </a:lnTo>
                  <a:lnTo>
                    <a:pt x="21971" y="352649"/>
                  </a:lnTo>
                  <a:lnTo>
                    <a:pt x="15215" y="294724"/>
                  </a:lnTo>
                  <a:lnTo>
                    <a:pt x="8551" y="237615"/>
                  </a:lnTo>
                  <a:lnTo>
                    <a:pt x="0" y="178414"/>
                  </a:lnTo>
                  <a:lnTo>
                    <a:pt x="216" y="121660"/>
                  </a:lnTo>
                  <a:lnTo>
                    <a:pt x="14435" y="59747"/>
                  </a:lnTo>
                  <a:lnTo>
                    <a:pt x="21174" y="37909"/>
                  </a:lnTo>
                  <a:lnTo>
                    <a:pt x="37427" y="19624"/>
                  </a:lnTo>
                  <a:lnTo>
                    <a:pt x="60248" y="6038"/>
                  </a:lnTo>
                  <a:lnTo>
                    <a:pt x="85988" y="0"/>
                  </a:lnTo>
                  <a:lnTo>
                    <a:pt x="109907" y="3556"/>
                  </a:lnTo>
                  <a:lnTo>
                    <a:pt x="139984" y="18712"/>
                  </a:lnTo>
                  <a:lnTo>
                    <a:pt x="171107" y="44794"/>
                  </a:lnTo>
                  <a:lnTo>
                    <a:pt x="187103" y="71094"/>
                  </a:lnTo>
                  <a:lnTo>
                    <a:pt x="199252" y="101114"/>
                  </a:lnTo>
                  <a:lnTo>
                    <a:pt x="200411" y="121805"/>
                  </a:lnTo>
                  <a:lnTo>
                    <a:pt x="199082" y="132236"/>
                  </a:lnTo>
                  <a:lnTo>
                    <a:pt x="188247" y="150065"/>
                  </a:lnTo>
                  <a:lnTo>
                    <a:pt x="170563" y="164618"/>
                  </a:lnTo>
                  <a:lnTo>
                    <a:pt x="147106" y="174985"/>
                  </a:lnTo>
                  <a:lnTo>
                    <a:pt x="90193" y="182767"/>
                  </a:lnTo>
                  <a:lnTo>
                    <a:pt x="59554" y="184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98058" y="764859"/>
              <a:ext cx="108969" cy="198116"/>
            </a:xfrm>
            <a:custGeom>
              <a:avLst/>
              <a:gdLst/>
              <a:ahLst/>
              <a:cxnLst/>
              <a:rect l="0" t="0" r="0" b="0"/>
              <a:pathLst>
                <a:path w="108969" h="198116">
                  <a:moveTo>
                    <a:pt x="24740" y="77420"/>
                  </a:moveTo>
                  <a:lnTo>
                    <a:pt x="41528" y="132465"/>
                  </a:lnTo>
                  <a:lnTo>
                    <a:pt x="50824" y="191933"/>
                  </a:lnTo>
                  <a:lnTo>
                    <a:pt x="50318" y="197046"/>
                  </a:lnTo>
                  <a:lnTo>
                    <a:pt x="47641" y="198115"/>
                  </a:lnTo>
                  <a:lnTo>
                    <a:pt x="43517" y="196488"/>
                  </a:lnTo>
                  <a:lnTo>
                    <a:pt x="35815" y="185321"/>
                  </a:lnTo>
                  <a:lnTo>
                    <a:pt x="10558" y="131144"/>
                  </a:lnTo>
                  <a:lnTo>
                    <a:pt x="0" y="91909"/>
                  </a:lnTo>
                  <a:lnTo>
                    <a:pt x="5729" y="46617"/>
                  </a:lnTo>
                  <a:lnTo>
                    <a:pt x="8556" y="35828"/>
                  </a:lnTo>
                  <a:lnTo>
                    <a:pt x="13951" y="27465"/>
                  </a:lnTo>
                  <a:lnTo>
                    <a:pt x="29303" y="15054"/>
                  </a:lnTo>
                  <a:lnTo>
                    <a:pt x="57677" y="1490"/>
                  </a:lnTo>
                  <a:lnTo>
                    <a:pt x="77983" y="0"/>
                  </a:lnTo>
                  <a:lnTo>
                    <a:pt x="108968" y="3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37450" y="800165"/>
              <a:ext cx="123096" cy="168859"/>
            </a:xfrm>
            <a:custGeom>
              <a:avLst/>
              <a:gdLst/>
              <a:ahLst/>
              <a:cxnLst/>
              <a:rect l="0" t="0" r="0" b="0"/>
              <a:pathLst>
                <a:path w="123096" h="168859">
                  <a:moveTo>
                    <a:pt x="85389" y="0"/>
                  </a:moveTo>
                  <a:lnTo>
                    <a:pt x="61342" y="9576"/>
                  </a:lnTo>
                  <a:lnTo>
                    <a:pt x="25797" y="39404"/>
                  </a:lnTo>
                  <a:lnTo>
                    <a:pt x="4691" y="71077"/>
                  </a:lnTo>
                  <a:lnTo>
                    <a:pt x="0" y="96711"/>
                  </a:lnTo>
                  <a:lnTo>
                    <a:pt x="387" y="110097"/>
                  </a:lnTo>
                  <a:lnTo>
                    <a:pt x="10176" y="134330"/>
                  </a:lnTo>
                  <a:lnTo>
                    <a:pt x="17699" y="145706"/>
                  </a:lnTo>
                  <a:lnTo>
                    <a:pt x="38538" y="161464"/>
                  </a:lnTo>
                  <a:lnTo>
                    <a:pt x="50645" y="167305"/>
                  </a:lnTo>
                  <a:lnTo>
                    <a:pt x="62227" y="168858"/>
                  </a:lnTo>
                  <a:lnTo>
                    <a:pt x="84453" y="164346"/>
                  </a:lnTo>
                  <a:lnTo>
                    <a:pt x="102910" y="151421"/>
                  </a:lnTo>
                  <a:lnTo>
                    <a:pt x="111108" y="143062"/>
                  </a:lnTo>
                  <a:lnTo>
                    <a:pt x="120216" y="121295"/>
                  </a:lnTo>
                  <a:lnTo>
                    <a:pt x="123095" y="97193"/>
                  </a:lnTo>
                  <a:lnTo>
                    <a:pt x="120475" y="74783"/>
                  </a:lnTo>
                  <a:lnTo>
                    <a:pt x="112291" y="56244"/>
                  </a:lnTo>
                  <a:lnTo>
                    <a:pt x="643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07067" y="642238"/>
              <a:ext cx="181100" cy="323819"/>
            </a:xfrm>
            <a:custGeom>
              <a:avLst/>
              <a:gdLst/>
              <a:ahLst/>
              <a:cxnLst/>
              <a:rect l="0" t="0" r="0" b="0"/>
              <a:pathLst>
                <a:path w="181100" h="323819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2" y="159450"/>
                  </a:lnTo>
                  <a:lnTo>
                    <a:pt x="23334" y="215310"/>
                  </a:lnTo>
                  <a:lnTo>
                    <a:pt x="29956" y="276107"/>
                  </a:lnTo>
                  <a:lnTo>
                    <a:pt x="31103" y="319026"/>
                  </a:lnTo>
                  <a:lnTo>
                    <a:pt x="30094" y="323818"/>
                  </a:lnTo>
                  <a:lnTo>
                    <a:pt x="28252" y="322333"/>
                  </a:lnTo>
                  <a:lnTo>
                    <a:pt x="25854" y="316664"/>
                  </a:lnTo>
                  <a:lnTo>
                    <a:pt x="24955" y="253294"/>
                  </a:lnTo>
                  <a:lnTo>
                    <a:pt x="27801" y="215690"/>
                  </a:lnTo>
                  <a:lnTo>
                    <a:pt x="32572" y="205794"/>
                  </a:lnTo>
                  <a:lnTo>
                    <a:pt x="47231" y="191680"/>
                  </a:lnTo>
                  <a:lnTo>
                    <a:pt x="56054" y="188618"/>
                  </a:lnTo>
                  <a:lnTo>
                    <a:pt x="75216" y="188335"/>
                  </a:lnTo>
                  <a:lnTo>
                    <a:pt x="92311" y="195229"/>
                  </a:lnTo>
                  <a:lnTo>
                    <a:pt x="150814" y="245888"/>
                  </a:lnTo>
                  <a:lnTo>
                    <a:pt x="170767" y="267958"/>
                  </a:lnTo>
                  <a:lnTo>
                    <a:pt x="180402" y="286378"/>
                  </a:lnTo>
                  <a:lnTo>
                    <a:pt x="181099" y="295034"/>
                  </a:lnTo>
                  <a:lnTo>
                    <a:pt x="175635" y="310891"/>
                  </a:lnTo>
                  <a:lnTo>
                    <a:pt x="168563" y="316055"/>
                  </a:lnTo>
                  <a:lnTo>
                    <a:pt x="148227" y="321793"/>
                  </a:lnTo>
                  <a:lnTo>
                    <a:pt x="89807" y="317071"/>
                  </a:lnTo>
                  <a:lnTo>
                    <a:pt x="38234" y="307993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07109" y="589595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19160" y="150745"/>
                  </a:lnTo>
                  <a:lnTo>
                    <a:pt x="27917" y="209412"/>
                  </a:lnTo>
                  <a:lnTo>
                    <a:pt x="33980" y="271779"/>
                  </a:lnTo>
                  <a:lnTo>
                    <a:pt x="40507" y="329506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95403" y="776373"/>
              <a:ext cx="122277" cy="181721"/>
            </a:xfrm>
            <a:custGeom>
              <a:avLst/>
              <a:gdLst/>
              <a:ahLst/>
              <a:cxnLst/>
              <a:rect l="0" t="0" r="0" b="0"/>
              <a:pathLst>
                <a:path w="122277" h="181721">
                  <a:moveTo>
                    <a:pt x="27519" y="108020"/>
                  </a:moveTo>
                  <a:lnTo>
                    <a:pt x="38698" y="96842"/>
                  </a:lnTo>
                  <a:lnTo>
                    <a:pt x="95147" y="67587"/>
                  </a:lnTo>
                  <a:lnTo>
                    <a:pt x="118007" y="47817"/>
                  </a:lnTo>
                  <a:lnTo>
                    <a:pt x="120600" y="39809"/>
                  </a:lnTo>
                  <a:lnTo>
                    <a:pt x="117241" y="21552"/>
                  </a:lnTo>
                  <a:lnTo>
                    <a:pt x="110731" y="14110"/>
                  </a:lnTo>
                  <a:lnTo>
                    <a:pt x="91018" y="2721"/>
                  </a:lnTo>
                  <a:lnTo>
                    <a:pt x="69779" y="0"/>
                  </a:lnTo>
                  <a:lnTo>
                    <a:pt x="49811" y="3859"/>
                  </a:lnTo>
                  <a:lnTo>
                    <a:pt x="25415" y="19186"/>
                  </a:lnTo>
                  <a:lnTo>
                    <a:pt x="10596" y="31884"/>
                  </a:lnTo>
                  <a:lnTo>
                    <a:pt x="2450" y="51565"/>
                  </a:lnTo>
                  <a:lnTo>
                    <a:pt x="0" y="74740"/>
                  </a:lnTo>
                  <a:lnTo>
                    <a:pt x="2810" y="96739"/>
                  </a:lnTo>
                  <a:lnTo>
                    <a:pt x="11078" y="115094"/>
                  </a:lnTo>
                  <a:lnTo>
                    <a:pt x="23721" y="131052"/>
                  </a:lnTo>
                  <a:lnTo>
                    <a:pt x="64930" y="167480"/>
                  </a:lnTo>
                  <a:lnTo>
                    <a:pt x="85870" y="175391"/>
                  </a:lnTo>
                  <a:lnTo>
                    <a:pt x="122276" y="181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49264" y="778308"/>
              <a:ext cx="294799" cy="202315"/>
            </a:xfrm>
            <a:custGeom>
              <a:avLst/>
              <a:gdLst/>
              <a:ahLst/>
              <a:cxnLst/>
              <a:rect l="0" t="0" r="0" b="0"/>
              <a:pathLst>
                <a:path w="294799" h="202315">
                  <a:moveTo>
                    <a:pt x="0" y="85028"/>
                  </a:moveTo>
                  <a:lnTo>
                    <a:pt x="23719" y="128991"/>
                  </a:lnTo>
                  <a:lnTo>
                    <a:pt x="42002" y="188361"/>
                  </a:lnTo>
                  <a:lnTo>
                    <a:pt x="46744" y="202314"/>
                  </a:lnTo>
                  <a:lnTo>
                    <a:pt x="41505" y="148757"/>
                  </a:lnTo>
                  <a:lnTo>
                    <a:pt x="27533" y="86719"/>
                  </a:lnTo>
                  <a:lnTo>
                    <a:pt x="22976" y="48355"/>
                  </a:lnTo>
                  <a:lnTo>
                    <a:pt x="25846" y="38352"/>
                  </a:lnTo>
                  <a:lnTo>
                    <a:pt x="31269" y="30514"/>
                  </a:lnTo>
                  <a:lnTo>
                    <a:pt x="38393" y="24119"/>
                  </a:lnTo>
                  <a:lnTo>
                    <a:pt x="46652" y="22195"/>
                  </a:lnTo>
                  <a:lnTo>
                    <a:pt x="65188" y="26297"/>
                  </a:lnTo>
                  <a:lnTo>
                    <a:pt x="95354" y="47349"/>
                  </a:lnTo>
                  <a:lnTo>
                    <a:pt x="147023" y="109854"/>
                  </a:lnTo>
                  <a:lnTo>
                    <a:pt x="148318" y="108598"/>
                  </a:lnTo>
                  <a:lnTo>
                    <a:pt x="142266" y="62343"/>
                  </a:lnTo>
                  <a:lnTo>
                    <a:pt x="151975" y="21536"/>
                  </a:lnTo>
                  <a:lnTo>
                    <a:pt x="158638" y="13454"/>
                  </a:lnTo>
                  <a:lnTo>
                    <a:pt x="178520" y="1355"/>
                  </a:lnTo>
                  <a:lnTo>
                    <a:pt x="188034" y="0"/>
                  </a:lnTo>
                  <a:lnTo>
                    <a:pt x="204844" y="4734"/>
                  </a:lnTo>
                  <a:lnTo>
                    <a:pt x="241864" y="33366"/>
                  </a:lnTo>
                  <a:lnTo>
                    <a:pt x="256065" y="49199"/>
                  </a:lnTo>
                  <a:lnTo>
                    <a:pt x="276042" y="85591"/>
                  </a:lnTo>
                  <a:lnTo>
                    <a:pt x="290746" y="146577"/>
                  </a:lnTo>
                  <a:lnTo>
                    <a:pt x="294798" y="190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49347" y="958093"/>
              <a:ext cx="59301" cy="189514"/>
            </a:xfrm>
            <a:custGeom>
              <a:avLst/>
              <a:gdLst/>
              <a:ahLst/>
              <a:cxnLst/>
              <a:rect l="0" t="0" r="0" b="0"/>
              <a:pathLst>
                <a:path w="59301" h="189514">
                  <a:moveTo>
                    <a:pt x="0" y="0"/>
                  </a:moveTo>
                  <a:lnTo>
                    <a:pt x="35917" y="55045"/>
                  </a:lnTo>
                  <a:lnTo>
                    <a:pt x="54055" y="92998"/>
                  </a:lnTo>
                  <a:lnTo>
                    <a:pt x="59300" y="132710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6079" y="1431875"/>
            <a:ext cx="4869801" cy="672987"/>
            <a:chOff x="426079" y="1431875"/>
            <a:chExt cx="4869801" cy="672987"/>
          </a:xfrm>
        </p:grpSpPr>
        <p:sp>
          <p:nvSpPr>
            <p:cNvPr id="42" name="Freeform 41"/>
            <p:cNvSpPr/>
            <p:nvPr/>
          </p:nvSpPr>
          <p:spPr>
            <a:xfrm>
              <a:off x="426079" y="1652974"/>
              <a:ext cx="224548" cy="262877"/>
            </a:xfrm>
            <a:custGeom>
              <a:avLst/>
              <a:gdLst/>
              <a:ahLst/>
              <a:cxnLst/>
              <a:rect l="0" t="0" r="0" b="0"/>
              <a:pathLst>
                <a:path w="224548" h="262877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6072" y="119339"/>
                  </a:lnTo>
                  <a:lnTo>
                    <a:pt x="16906" y="175175"/>
                  </a:lnTo>
                  <a:lnTo>
                    <a:pt x="35900" y="225935"/>
                  </a:lnTo>
                  <a:lnTo>
                    <a:pt x="55384" y="255936"/>
                  </a:lnTo>
                  <a:lnTo>
                    <a:pt x="65692" y="260701"/>
                  </a:lnTo>
                  <a:lnTo>
                    <a:pt x="92743" y="262876"/>
                  </a:lnTo>
                  <a:lnTo>
                    <a:pt x="118023" y="256824"/>
                  </a:lnTo>
                  <a:lnTo>
                    <a:pt x="148867" y="240262"/>
                  </a:lnTo>
                  <a:lnTo>
                    <a:pt x="180250" y="213705"/>
                  </a:lnTo>
                  <a:lnTo>
                    <a:pt x="196291" y="187322"/>
                  </a:lnTo>
                  <a:lnTo>
                    <a:pt x="219465" y="126149"/>
                  </a:lnTo>
                  <a:lnTo>
                    <a:pt x="224547" y="89110"/>
                  </a:lnTo>
                  <a:lnTo>
                    <a:pt x="217859" y="43078"/>
                  </a:lnTo>
                  <a:lnTo>
                    <a:pt x="210943" y="14323"/>
                  </a:lnTo>
                  <a:lnTo>
                    <a:pt x="211512" y="9549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8535" y="1663502"/>
              <a:ext cx="195149" cy="224698"/>
            </a:xfrm>
            <a:custGeom>
              <a:avLst/>
              <a:gdLst/>
              <a:ahLst/>
              <a:cxnLst/>
              <a:rect l="0" t="0" r="0" b="0"/>
              <a:pathLst>
                <a:path w="195149" h="224698">
                  <a:moveTo>
                    <a:pt x="126387" y="0"/>
                  </a:moveTo>
                  <a:lnTo>
                    <a:pt x="67770" y="5589"/>
                  </a:lnTo>
                  <a:lnTo>
                    <a:pt x="32980" y="20244"/>
                  </a:lnTo>
                  <a:lnTo>
                    <a:pt x="6034" y="44993"/>
                  </a:lnTo>
                  <a:lnTo>
                    <a:pt x="1698" y="54562"/>
                  </a:lnTo>
                  <a:lnTo>
                    <a:pt x="0" y="74552"/>
                  </a:lnTo>
                  <a:lnTo>
                    <a:pt x="3524" y="82457"/>
                  </a:lnTo>
                  <a:lnTo>
                    <a:pt x="16799" y="94359"/>
                  </a:lnTo>
                  <a:lnTo>
                    <a:pt x="44004" y="107637"/>
                  </a:lnTo>
                  <a:lnTo>
                    <a:pt x="106497" y="117856"/>
                  </a:lnTo>
                  <a:lnTo>
                    <a:pt x="156123" y="130255"/>
                  </a:lnTo>
                  <a:lnTo>
                    <a:pt x="175088" y="143289"/>
                  </a:lnTo>
                  <a:lnTo>
                    <a:pt x="183421" y="151678"/>
                  </a:lnTo>
                  <a:lnTo>
                    <a:pt x="192679" y="173477"/>
                  </a:lnTo>
                  <a:lnTo>
                    <a:pt x="195148" y="185842"/>
                  </a:lnTo>
                  <a:lnTo>
                    <a:pt x="193285" y="195254"/>
                  </a:lnTo>
                  <a:lnTo>
                    <a:pt x="188533" y="202699"/>
                  </a:lnTo>
                  <a:lnTo>
                    <a:pt x="172725" y="214091"/>
                  </a:lnTo>
                  <a:lnTo>
                    <a:pt x="150101" y="223053"/>
                  </a:lnTo>
                  <a:lnTo>
                    <a:pt x="127568" y="224697"/>
                  </a:lnTo>
                  <a:lnTo>
                    <a:pt x="7374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95397" y="1695088"/>
              <a:ext cx="20624" cy="189514"/>
            </a:xfrm>
            <a:custGeom>
              <a:avLst/>
              <a:gdLst/>
              <a:ahLst/>
              <a:cxnLst/>
              <a:rect l="0" t="0" r="0" b="0"/>
              <a:pathLst>
                <a:path w="20624" h="189514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057" y="142949"/>
                  </a:lnTo>
                  <a:lnTo>
                    <a:pt x="2062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52891" y="1694927"/>
              <a:ext cx="178985" cy="161675"/>
            </a:xfrm>
            <a:custGeom>
              <a:avLst/>
              <a:gdLst/>
              <a:ahLst/>
              <a:cxnLst/>
              <a:rect l="0" t="0" r="0" b="0"/>
              <a:pathLst>
                <a:path w="178985" h="161675">
                  <a:moveTo>
                    <a:pt x="0" y="73860"/>
                  </a:moveTo>
                  <a:lnTo>
                    <a:pt x="3119" y="116552"/>
                  </a:lnTo>
                  <a:lnTo>
                    <a:pt x="15618" y="161674"/>
                  </a:lnTo>
                  <a:lnTo>
                    <a:pt x="13570" y="156172"/>
                  </a:lnTo>
                  <a:lnTo>
                    <a:pt x="5206" y="95288"/>
                  </a:lnTo>
                  <a:lnTo>
                    <a:pt x="7131" y="63442"/>
                  </a:lnTo>
                  <a:lnTo>
                    <a:pt x="20700" y="31779"/>
                  </a:lnTo>
                  <a:lnTo>
                    <a:pt x="39538" y="5759"/>
                  </a:lnTo>
                  <a:lnTo>
                    <a:pt x="49755" y="1553"/>
                  </a:lnTo>
                  <a:lnTo>
                    <a:pt x="76706" y="0"/>
                  </a:lnTo>
                  <a:lnTo>
                    <a:pt x="98822" y="6328"/>
                  </a:lnTo>
                  <a:lnTo>
                    <a:pt x="132084" y="29455"/>
                  </a:lnTo>
                  <a:lnTo>
                    <a:pt x="154039" y="55244"/>
                  </a:lnTo>
                  <a:lnTo>
                    <a:pt x="162048" y="78064"/>
                  </a:lnTo>
                  <a:lnTo>
                    <a:pt x="176226" y="137646"/>
                  </a:lnTo>
                  <a:lnTo>
                    <a:pt x="178984" y="147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95046" y="1709844"/>
              <a:ext cx="192572" cy="395018"/>
            </a:xfrm>
            <a:custGeom>
              <a:avLst/>
              <a:gdLst/>
              <a:ahLst/>
              <a:cxnLst/>
              <a:rect l="0" t="0" r="0" b="0"/>
              <a:pathLst>
                <a:path w="192572" h="395018">
                  <a:moveTo>
                    <a:pt x="147399" y="48415"/>
                  </a:moveTo>
                  <a:lnTo>
                    <a:pt x="141810" y="31647"/>
                  </a:lnTo>
                  <a:lnTo>
                    <a:pt x="129707" y="17176"/>
                  </a:lnTo>
                  <a:lnTo>
                    <a:pt x="121567" y="10041"/>
                  </a:lnTo>
                  <a:lnTo>
                    <a:pt x="100043" y="2114"/>
                  </a:lnTo>
                  <a:lnTo>
                    <a:pt x="87752" y="0"/>
                  </a:lnTo>
                  <a:lnTo>
                    <a:pt x="67857" y="3890"/>
                  </a:lnTo>
                  <a:lnTo>
                    <a:pt x="43503" y="19234"/>
                  </a:lnTo>
                  <a:lnTo>
                    <a:pt x="29863" y="33106"/>
                  </a:lnTo>
                  <a:lnTo>
                    <a:pt x="19902" y="50970"/>
                  </a:lnTo>
                  <a:lnTo>
                    <a:pt x="13306" y="86346"/>
                  </a:lnTo>
                  <a:lnTo>
                    <a:pt x="16941" y="120875"/>
                  </a:lnTo>
                  <a:lnTo>
                    <a:pt x="28586" y="139501"/>
                  </a:lnTo>
                  <a:lnTo>
                    <a:pt x="36605" y="147743"/>
                  </a:lnTo>
                  <a:lnTo>
                    <a:pt x="57993" y="156901"/>
                  </a:lnTo>
                  <a:lnTo>
                    <a:pt x="70248" y="159344"/>
                  </a:lnTo>
                  <a:lnTo>
                    <a:pt x="80757" y="158632"/>
                  </a:lnTo>
                  <a:lnTo>
                    <a:pt x="98673" y="151603"/>
                  </a:lnTo>
                  <a:lnTo>
                    <a:pt x="121913" y="128902"/>
                  </a:lnTo>
                  <a:lnTo>
                    <a:pt x="128069" y="127809"/>
                  </a:lnTo>
                  <a:lnTo>
                    <a:pt x="133343" y="131760"/>
                  </a:lnTo>
                  <a:lnTo>
                    <a:pt x="146354" y="159677"/>
                  </a:lnTo>
                  <a:lnTo>
                    <a:pt x="155123" y="182093"/>
                  </a:lnTo>
                  <a:lnTo>
                    <a:pt x="180969" y="234185"/>
                  </a:lnTo>
                  <a:lnTo>
                    <a:pt x="192571" y="268404"/>
                  </a:lnTo>
                  <a:lnTo>
                    <a:pt x="192239" y="311949"/>
                  </a:lnTo>
                  <a:lnTo>
                    <a:pt x="184485" y="335557"/>
                  </a:lnTo>
                  <a:lnTo>
                    <a:pt x="160444" y="369776"/>
                  </a:lnTo>
                  <a:lnTo>
                    <a:pt x="140719" y="381535"/>
                  </a:lnTo>
                  <a:lnTo>
                    <a:pt x="103306" y="391612"/>
                  </a:lnTo>
                  <a:lnTo>
                    <a:pt x="43153" y="395017"/>
                  </a:lnTo>
                  <a:lnTo>
                    <a:pt x="21909" y="392363"/>
                  </a:lnTo>
                  <a:lnTo>
                    <a:pt x="0" y="38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84435" y="160033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62901" y="1441219"/>
              <a:ext cx="183919" cy="382610"/>
            </a:xfrm>
            <a:custGeom>
              <a:avLst/>
              <a:gdLst/>
              <a:ahLst/>
              <a:cxnLst/>
              <a:rect l="0" t="0" r="0" b="0"/>
              <a:pathLst>
                <a:path w="183919" h="382610">
                  <a:moveTo>
                    <a:pt x="132270" y="285454"/>
                  </a:moveTo>
                  <a:lnTo>
                    <a:pt x="86489" y="237579"/>
                  </a:lnTo>
                  <a:lnTo>
                    <a:pt x="77183" y="232480"/>
                  </a:lnTo>
                  <a:lnTo>
                    <a:pt x="66299" y="231421"/>
                  </a:lnTo>
                  <a:lnTo>
                    <a:pt x="41728" y="236483"/>
                  </a:lnTo>
                  <a:lnTo>
                    <a:pt x="21449" y="249651"/>
                  </a:lnTo>
                  <a:lnTo>
                    <a:pt x="12766" y="258076"/>
                  </a:lnTo>
                  <a:lnTo>
                    <a:pt x="3118" y="279915"/>
                  </a:lnTo>
                  <a:lnTo>
                    <a:pt x="0" y="304049"/>
                  </a:lnTo>
                  <a:lnTo>
                    <a:pt x="10505" y="358829"/>
                  </a:lnTo>
                  <a:lnTo>
                    <a:pt x="17168" y="367126"/>
                  </a:lnTo>
                  <a:lnTo>
                    <a:pt x="37050" y="379465"/>
                  </a:lnTo>
                  <a:lnTo>
                    <a:pt x="64603" y="382609"/>
                  </a:lnTo>
                  <a:lnTo>
                    <a:pt x="92837" y="378937"/>
                  </a:lnTo>
                  <a:lnTo>
                    <a:pt x="113184" y="369506"/>
                  </a:lnTo>
                  <a:lnTo>
                    <a:pt x="126907" y="354396"/>
                  </a:lnTo>
                  <a:lnTo>
                    <a:pt x="156347" y="297479"/>
                  </a:lnTo>
                  <a:lnTo>
                    <a:pt x="173594" y="239823"/>
                  </a:lnTo>
                  <a:lnTo>
                    <a:pt x="181558" y="186536"/>
                  </a:lnTo>
                  <a:lnTo>
                    <a:pt x="183918" y="132533"/>
                  </a:lnTo>
                  <a:lnTo>
                    <a:pt x="179127" y="77953"/>
                  </a:lnTo>
                  <a:lnTo>
                    <a:pt x="174151" y="26141"/>
                  </a:lnTo>
                  <a:lnTo>
                    <a:pt x="169211" y="2918"/>
                  </a:lnTo>
                  <a:lnTo>
                    <a:pt x="165086" y="0"/>
                  </a:lnTo>
                  <a:lnTo>
                    <a:pt x="159996" y="2735"/>
                  </a:lnTo>
                  <a:lnTo>
                    <a:pt x="154264" y="9237"/>
                  </a:lnTo>
                  <a:lnTo>
                    <a:pt x="147894" y="32060"/>
                  </a:lnTo>
                  <a:lnTo>
                    <a:pt x="138216" y="94371"/>
                  </a:lnTo>
                  <a:lnTo>
                    <a:pt x="139510" y="155769"/>
                  </a:lnTo>
                  <a:lnTo>
                    <a:pt x="136105" y="204655"/>
                  </a:lnTo>
                  <a:lnTo>
                    <a:pt x="144249" y="263688"/>
                  </a:lnTo>
                  <a:lnTo>
                    <a:pt x="157123" y="320409"/>
                  </a:lnTo>
                  <a:lnTo>
                    <a:pt x="174384" y="380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53098" y="169508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48930"/>
                  </a:lnTo>
                  <a:lnTo>
                    <a:pt x="434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42570" y="1610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37326" y="1695088"/>
              <a:ext cx="126343" cy="182418"/>
            </a:xfrm>
            <a:custGeom>
              <a:avLst/>
              <a:gdLst/>
              <a:ahLst/>
              <a:cxnLst/>
              <a:rect l="0" t="0" r="0" b="0"/>
              <a:pathLst>
                <a:path w="126343" h="182418">
                  <a:moveTo>
                    <a:pt x="0" y="0"/>
                  </a:moveTo>
                  <a:lnTo>
                    <a:pt x="17958" y="55044"/>
                  </a:lnTo>
                  <a:lnTo>
                    <a:pt x="35149" y="114512"/>
                  </a:lnTo>
                  <a:lnTo>
                    <a:pt x="60983" y="168284"/>
                  </a:lnTo>
                  <a:lnTo>
                    <a:pt x="65222" y="178870"/>
                  </a:lnTo>
                  <a:lnTo>
                    <a:pt x="69218" y="182417"/>
                  </a:lnTo>
                  <a:lnTo>
                    <a:pt x="73051" y="181273"/>
                  </a:lnTo>
                  <a:lnTo>
                    <a:pt x="76777" y="177001"/>
                  </a:lnTo>
                  <a:lnTo>
                    <a:pt x="98228" y="116178"/>
                  </a:lnTo>
                  <a:lnTo>
                    <a:pt x="115809" y="548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7896" y="168455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37367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72418" y="1657913"/>
              <a:ext cx="151618" cy="197705"/>
            </a:xfrm>
            <a:custGeom>
              <a:avLst/>
              <a:gdLst/>
              <a:ahLst/>
              <a:cxnLst/>
              <a:rect l="0" t="0" r="0" b="0"/>
              <a:pathLst>
                <a:path w="151618" h="197705">
                  <a:moveTo>
                    <a:pt x="86048" y="5589"/>
                  </a:moveTo>
                  <a:lnTo>
                    <a:pt x="69281" y="0"/>
                  </a:lnTo>
                  <a:lnTo>
                    <a:pt x="51690" y="3495"/>
                  </a:lnTo>
                  <a:lnTo>
                    <a:pt x="25175" y="18617"/>
                  </a:lnTo>
                  <a:lnTo>
                    <a:pt x="11030" y="32436"/>
                  </a:lnTo>
                  <a:lnTo>
                    <a:pt x="844" y="50276"/>
                  </a:lnTo>
                  <a:lnTo>
                    <a:pt x="0" y="58777"/>
                  </a:lnTo>
                  <a:lnTo>
                    <a:pt x="5300" y="74462"/>
                  </a:lnTo>
                  <a:lnTo>
                    <a:pt x="18575" y="86112"/>
                  </a:lnTo>
                  <a:lnTo>
                    <a:pt x="73047" y="106877"/>
                  </a:lnTo>
                  <a:lnTo>
                    <a:pt x="127836" y="124848"/>
                  </a:lnTo>
                  <a:lnTo>
                    <a:pt x="142835" y="138142"/>
                  </a:lnTo>
                  <a:lnTo>
                    <a:pt x="148473" y="146600"/>
                  </a:lnTo>
                  <a:lnTo>
                    <a:pt x="151617" y="165357"/>
                  </a:lnTo>
                  <a:lnTo>
                    <a:pt x="150818" y="175272"/>
                  </a:lnTo>
                  <a:lnTo>
                    <a:pt x="146775" y="183052"/>
                  </a:lnTo>
                  <a:lnTo>
                    <a:pt x="132925" y="194816"/>
                  </a:lnTo>
                  <a:lnTo>
                    <a:pt x="111952" y="197704"/>
                  </a:lnTo>
                  <a:lnTo>
                    <a:pt x="50599" y="186997"/>
                  </a:lnTo>
                  <a:lnTo>
                    <a:pt x="33406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97532" y="1684559"/>
              <a:ext cx="18862" cy="168457"/>
            </a:xfrm>
            <a:custGeom>
              <a:avLst/>
              <a:gdLst/>
              <a:ahLst/>
              <a:cxnLst/>
              <a:rect l="0" t="0" r="0" b="0"/>
              <a:pathLst>
                <a:path w="18862" h="168457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1886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95336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24509" y="1689498"/>
              <a:ext cx="158087" cy="164177"/>
            </a:xfrm>
            <a:custGeom>
              <a:avLst/>
              <a:gdLst/>
              <a:ahLst/>
              <a:cxnLst/>
              <a:rect l="0" t="0" r="0" b="0"/>
              <a:pathLst>
                <a:path w="158087" h="164177">
                  <a:moveTo>
                    <a:pt x="91926" y="5590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9221" y="14018"/>
                  </a:lnTo>
                  <a:lnTo>
                    <a:pt x="23268" y="30392"/>
                  </a:lnTo>
                  <a:lnTo>
                    <a:pt x="6722" y="64931"/>
                  </a:lnTo>
                  <a:lnTo>
                    <a:pt x="0" y="104801"/>
                  </a:lnTo>
                  <a:lnTo>
                    <a:pt x="4666" y="126112"/>
                  </a:lnTo>
                  <a:lnTo>
                    <a:pt x="15709" y="143383"/>
                  </a:lnTo>
                  <a:lnTo>
                    <a:pt x="32316" y="158858"/>
                  </a:lnTo>
                  <a:lnTo>
                    <a:pt x="57633" y="164176"/>
                  </a:lnTo>
                  <a:lnTo>
                    <a:pt x="86043" y="161470"/>
                  </a:lnTo>
                  <a:lnTo>
                    <a:pt x="110368" y="152469"/>
                  </a:lnTo>
                  <a:lnTo>
                    <a:pt x="138204" y="128658"/>
                  </a:lnTo>
                  <a:lnTo>
                    <a:pt x="155681" y="99376"/>
                  </a:lnTo>
                  <a:lnTo>
                    <a:pt x="158086" y="75739"/>
                  </a:lnTo>
                  <a:lnTo>
                    <a:pt x="154086" y="50805"/>
                  </a:lnTo>
                  <a:lnTo>
                    <a:pt x="144509" y="28025"/>
                  </a:lnTo>
                  <a:lnTo>
                    <a:pt x="138680" y="20547"/>
                  </a:lnTo>
                  <a:lnTo>
                    <a:pt x="112983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63834" y="1662947"/>
              <a:ext cx="200042" cy="203466"/>
            </a:xfrm>
            <a:custGeom>
              <a:avLst/>
              <a:gdLst/>
              <a:ahLst/>
              <a:cxnLst/>
              <a:rect l="0" t="0" r="0" b="0"/>
              <a:pathLst>
                <a:path w="200042" h="203466">
                  <a:moveTo>
                    <a:pt x="0" y="53198"/>
                  </a:moveTo>
                  <a:lnTo>
                    <a:pt x="8333" y="110462"/>
                  </a:lnTo>
                  <a:lnTo>
                    <a:pt x="15684" y="165765"/>
                  </a:lnTo>
                  <a:lnTo>
                    <a:pt x="26061" y="203465"/>
                  </a:lnTo>
                  <a:lnTo>
                    <a:pt x="24061" y="198362"/>
                  </a:lnTo>
                  <a:lnTo>
                    <a:pt x="18333" y="140135"/>
                  </a:lnTo>
                  <a:lnTo>
                    <a:pt x="12070" y="90258"/>
                  </a:lnTo>
                  <a:lnTo>
                    <a:pt x="16574" y="54820"/>
                  </a:lnTo>
                  <a:lnTo>
                    <a:pt x="25303" y="35981"/>
                  </a:lnTo>
                  <a:lnTo>
                    <a:pt x="49972" y="4823"/>
                  </a:lnTo>
                  <a:lnTo>
                    <a:pt x="59051" y="1061"/>
                  </a:lnTo>
                  <a:lnTo>
                    <a:pt x="81617" y="0"/>
                  </a:lnTo>
                  <a:lnTo>
                    <a:pt x="115039" y="11569"/>
                  </a:lnTo>
                  <a:lnTo>
                    <a:pt x="141581" y="35404"/>
                  </a:lnTo>
                  <a:lnTo>
                    <a:pt x="185801" y="95598"/>
                  </a:lnTo>
                  <a:lnTo>
                    <a:pt x="193712" y="119616"/>
                  </a:lnTo>
                  <a:lnTo>
                    <a:pt x="200041" y="179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90217" y="1842487"/>
              <a:ext cx="37502" cy="168457"/>
            </a:xfrm>
            <a:custGeom>
              <a:avLst/>
              <a:gdLst/>
              <a:ahLst/>
              <a:cxnLst/>
              <a:rect l="0" t="0" r="0" b="0"/>
              <a:pathLst>
                <a:path w="37502" h="168457">
                  <a:moveTo>
                    <a:pt x="10529" y="0"/>
                  </a:moveTo>
                  <a:lnTo>
                    <a:pt x="20104" y="24046"/>
                  </a:lnTo>
                  <a:lnTo>
                    <a:pt x="30772" y="38373"/>
                  </a:lnTo>
                  <a:lnTo>
                    <a:pt x="37073" y="58779"/>
                  </a:lnTo>
                  <a:lnTo>
                    <a:pt x="37501" y="99694"/>
                  </a:lnTo>
                  <a:lnTo>
                    <a:pt x="35529" y="115596"/>
                  </a:lnTo>
                  <a:lnTo>
                    <a:pt x="23980" y="13950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63654" y="1579274"/>
              <a:ext cx="234047" cy="167944"/>
            </a:xfrm>
            <a:custGeom>
              <a:avLst/>
              <a:gdLst/>
              <a:ahLst/>
              <a:cxnLst/>
              <a:rect l="0" t="0" r="0" b="0"/>
              <a:pathLst>
                <a:path w="234047" h="167944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85426"/>
                  </a:lnTo>
                  <a:lnTo>
                    <a:pt x="24514" y="141093"/>
                  </a:lnTo>
                  <a:lnTo>
                    <a:pt x="35837" y="160584"/>
                  </a:lnTo>
                  <a:lnTo>
                    <a:pt x="44472" y="165548"/>
                  </a:lnTo>
                  <a:lnTo>
                    <a:pt x="66544" y="167943"/>
                  </a:lnTo>
                  <a:lnTo>
                    <a:pt x="75471" y="164605"/>
                  </a:lnTo>
                  <a:lnTo>
                    <a:pt x="95965" y="147818"/>
                  </a:lnTo>
                  <a:lnTo>
                    <a:pt x="113606" y="146805"/>
                  </a:lnTo>
                  <a:lnTo>
                    <a:pt x="166996" y="152535"/>
                  </a:lnTo>
                  <a:lnTo>
                    <a:pt x="190799" y="147342"/>
                  </a:lnTo>
                  <a:lnTo>
                    <a:pt x="209178" y="137235"/>
                  </a:lnTo>
                  <a:lnTo>
                    <a:pt x="222025" y="121825"/>
                  </a:lnTo>
                  <a:lnTo>
                    <a:pt x="230465" y="102108"/>
                  </a:lnTo>
                  <a:lnTo>
                    <a:pt x="234046" y="65869"/>
                  </a:lnTo>
                  <a:lnTo>
                    <a:pt x="228218" y="34725"/>
                  </a:lnTo>
                  <a:lnTo>
                    <a:pt x="21615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32455" y="1583653"/>
              <a:ext cx="157128" cy="185135"/>
            </a:xfrm>
            <a:custGeom>
              <a:avLst/>
              <a:gdLst/>
              <a:ahLst/>
              <a:cxnLst/>
              <a:rect l="0" t="0" r="0" b="0"/>
              <a:pathLst>
                <a:path w="157128" h="185135">
                  <a:moveTo>
                    <a:pt x="0" y="69321"/>
                  </a:moveTo>
                  <a:lnTo>
                    <a:pt x="58617" y="69321"/>
                  </a:lnTo>
                  <a:lnTo>
                    <a:pt x="111622" y="59745"/>
                  </a:lnTo>
                  <a:lnTo>
                    <a:pt x="135008" y="49077"/>
                  </a:lnTo>
                  <a:lnTo>
                    <a:pt x="150861" y="33417"/>
                  </a:lnTo>
                  <a:lnTo>
                    <a:pt x="156726" y="24328"/>
                  </a:lnTo>
                  <a:lnTo>
                    <a:pt x="157127" y="17099"/>
                  </a:lnTo>
                  <a:lnTo>
                    <a:pt x="153885" y="11109"/>
                  </a:lnTo>
                  <a:lnTo>
                    <a:pt x="148214" y="5947"/>
                  </a:lnTo>
                  <a:lnTo>
                    <a:pt x="126314" y="210"/>
                  </a:lnTo>
                  <a:lnTo>
                    <a:pt x="99424" y="0"/>
                  </a:lnTo>
                  <a:lnTo>
                    <a:pt x="75775" y="7706"/>
                  </a:lnTo>
                  <a:lnTo>
                    <a:pt x="56685" y="22049"/>
                  </a:lnTo>
                  <a:lnTo>
                    <a:pt x="48318" y="30787"/>
                  </a:lnTo>
                  <a:lnTo>
                    <a:pt x="39023" y="52975"/>
                  </a:lnTo>
                  <a:lnTo>
                    <a:pt x="36061" y="78433"/>
                  </a:lnTo>
                  <a:lnTo>
                    <a:pt x="42141" y="117904"/>
                  </a:lnTo>
                  <a:lnTo>
                    <a:pt x="58240" y="151176"/>
                  </a:lnTo>
                  <a:lnTo>
                    <a:pt x="71118" y="168482"/>
                  </a:lnTo>
                  <a:lnTo>
                    <a:pt x="90880" y="177733"/>
                  </a:lnTo>
                  <a:lnTo>
                    <a:pt x="126343" y="1851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22010" y="1431875"/>
              <a:ext cx="200043" cy="315856"/>
            </a:xfrm>
            <a:custGeom>
              <a:avLst/>
              <a:gdLst/>
              <a:ahLst/>
              <a:cxnLst/>
              <a:rect l="0" t="0" r="0" b="0"/>
              <a:pathLst>
                <a:path w="200043" h="315856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65651"/>
                  </a:lnTo>
                  <a:lnTo>
                    <a:pt x="24749" y="217798"/>
                  </a:lnTo>
                  <a:lnTo>
                    <a:pt x="38641" y="279415"/>
                  </a:lnTo>
                  <a:lnTo>
                    <a:pt x="46804" y="313117"/>
                  </a:lnTo>
                  <a:lnTo>
                    <a:pt x="36614" y="271806"/>
                  </a:lnTo>
                  <a:lnTo>
                    <a:pt x="46748" y="220844"/>
                  </a:lnTo>
                  <a:lnTo>
                    <a:pt x="52222" y="212740"/>
                  </a:lnTo>
                  <a:lnTo>
                    <a:pt x="67664" y="200616"/>
                  </a:lnTo>
                  <a:lnTo>
                    <a:pt x="86225" y="197567"/>
                  </a:lnTo>
                  <a:lnTo>
                    <a:pt x="96088" y="198392"/>
                  </a:lnTo>
                  <a:lnTo>
                    <a:pt x="116405" y="208667"/>
                  </a:lnTo>
                  <a:lnTo>
                    <a:pt x="135964" y="226102"/>
                  </a:lnTo>
                  <a:lnTo>
                    <a:pt x="174894" y="283311"/>
                  </a:lnTo>
                  <a:lnTo>
                    <a:pt x="2000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47590" y="1589477"/>
              <a:ext cx="142918" cy="179311"/>
            </a:xfrm>
            <a:custGeom>
              <a:avLst/>
              <a:gdLst/>
              <a:ahLst/>
              <a:cxnLst/>
              <a:rect l="0" t="0" r="0" b="0"/>
              <a:pathLst>
                <a:path w="142918" h="179311">
                  <a:moveTo>
                    <a:pt x="100804" y="74025"/>
                  </a:moveTo>
                  <a:lnTo>
                    <a:pt x="81675" y="21320"/>
                  </a:lnTo>
                  <a:lnTo>
                    <a:pt x="70465" y="5367"/>
                  </a:lnTo>
                  <a:lnTo>
                    <a:pt x="61861" y="1347"/>
                  </a:lnTo>
                  <a:lnTo>
                    <a:pt x="39822" y="0"/>
                  </a:lnTo>
                  <a:lnTo>
                    <a:pt x="29733" y="3618"/>
                  </a:lnTo>
                  <a:lnTo>
                    <a:pt x="12285" y="16997"/>
                  </a:lnTo>
                  <a:lnTo>
                    <a:pt x="2970" y="37761"/>
                  </a:lnTo>
                  <a:lnTo>
                    <a:pt x="0" y="61417"/>
                  </a:lnTo>
                  <a:lnTo>
                    <a:pt x="5020" y="121455"/>
                  </a:lnTo>
                  <a:lnTo>
                    <a:pt x="16921" y="156709"/>
                  </a:lnTo>
                  <a:lnTo>
                    <a:pt x="23825" y="161903"/>
                  </a:lnTo>
                  <a:lnTo>
                    <a:pt x="31937" y="163026"/>
                  </a:lnTo>
                  <a:lnTo>
                    <a:pt x="40855" y="161435"/>
                  </a:lnTo>
                  <a:lnTo>
                    <a:pt x="47969" y="156865"/>
                  </a:lnTo>
                  <a:lnTo>
                    <a:pt x="58995" y="142428"/>
                  </a:lnTo>
                  <a:lnTo>
                    <a:pt x="71778" y="114570"/>
                  </a:lnTo>
                  <a:lnTo>
                    <a:pt x="76774" y="111583"/>
                  </a:lnTo>
                  <a:lnTo>
                    <a:pt x="82444" y="113102"/>
                  </a:lnTo>
                  <a:lnTo>
                    <a:pt x="94983" y="124148"/>
                  </a:lnTo>
                  <a:lnTo>
                    <a:pt x="142917" y="179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01036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79979" y="1579274"/>
              <a:ext cx="115814" cy="174378"/>
            </a:xfrm>
            <a:custGeom>
              <a:avLst/>
              <a:gdLst/>
              <a:ahLst/>
              <a:cxnLst/>
              <a:rect l="0" t="0" r="0" b="0"/>
              <a:pathLst>
                <a:path w="115814" h="174378">
                  <a:moveTo>
                    <a:pt x="0" y="21057"/>
                  </a:moveTo>
                  <a:lnTo>
                    <a:pt x="0" y="43414"/>
                  </a:lnTo>
                  <a:lnTo>
                    <a:pt x="19786" y="98047"/>
                  </a:lnTo>
                  <a:lnTo>
                    <a:pt x="28681" y="121956"/>
                  </a:lnTo>
                  <a:lnTo>
                    <a:pt x="54614" y="169496"/>
                  </a:lnTo>
                  <a:lnTo>
                    <a:pt x="59806" y="173829"/>
                  </a:lnTo>
                  <a:lnTo>
                    <a:pt x="65607" y="174377"/>
                  </a:lnTo>
                  <a:lnTo>
                    <a:pt x="71814" y="172404"/>
                  </a:lnTo>
                  <a:lnTo>
                    <a:pt x="75952" y="166408"/>
                  </a:lnTo>
                  <a:lnTo>
                    <a:pt x="88727" y="110186"/>
                  </a:lnTo>
                  <a:lnTo>
                    <a:pt x="101971" y="5690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31439" y="1575477"/>
              <a:ext cx="164441" cy="206034"/>
            </a:xfrm>
            <a:custGeom>
              <a:avLst/>
              <a:gdLst/>
              <a:ahLst/>
              <a:cxnLst/>
              <a:rect l="0" t="0" r="0" b="0"/>
              <a:pathLst>
                <a:path w="164441" h="206034">
                  <a:moveTo>
                    <a:pt x="38053" y="88025"/>
                  </a:moveTo>
                  <a:lnTo>
                    <a:pt x="96670" y="88025"/>
                  </a:lnTo>
                  <a:lnTo>
                    <a:pt x="131460" y="82436"/>
                  </a:lnTo>
                  <a:lnTo>
                    <a:pt x="150147" y="70333"/>
                  </a:lnTo>
                  <a:lnTo>
                    <a:pt x="158406" y="62192"/>
                  </a:lnTo>
                  <a:lnTo>
                    <a:pt x="162742" y="53256"/>
                  </a:lnTo>
                  <a:lnTo>
                    <a:pt x="164440" y="33968"/>
                  </a:lnTo>
                  <a:lnTo>
                    <a:pt x="160915" y="26251"/>
                  </a:lnTo>
                  <a:lnTo>
                    <a:pt x="147641" y="14556"/>
                  </a:lnTo>
                  <a:lnTo>
                    <a:pt x="120436" y="1396"/>
                  </a:lnTo>
                  <a:lnTo>
                    <a:pt x="100404" y="0"/>
                  </a:lnTo>
                  <a:lnTo>
                    <a:pt x="79802" y="4449"/>
                  </a:lnTo>
                  <a:lnTo>
                    <a:pt x="58948" y="14226"/>
                  </a:lnTo>
                  <a:lnTo>
                    <a:pt x="33066" y="38473"/>
                  </a:lnTo>
                  <a:lnTo>
                    <a:pt x="10579" y="67884"/>
                  </a:lnTo>
                  <a:lnTo>
                    <a:pt x="2446" y="91552"/>
                  </a:lnTo>
                  <a:lnTo>
                    <a:pt x="0" y="117669"/>
                  </a:lnTo>
                  <a:lnTo>
                    <a:pt x="6371" y="157510"/>
                  </a:lnTo>
                  <a:lnTo>
                    <a:pt x="16563" y="180908"/>
                  </a:lnTo>
                  <a:lnTo>
                    <a:pt x="32011" y="196767"/>
                  </a:lnTo>
                  <a:lnTo>
                    <a:pt x="41044" y="202634"/>
                  </a:lnTo>
                  <a:lnTo>
                    <a:pt x="60439" y="206033"/>
                  </a:lnTo>
                  <a:lnTo>
                    <a:pt x="116158" y="195698"/>
                  </a:lnTo>
                  <a:lnTo>
                    <a:pt x="132809" y="193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622217" y="1337119"/>
            <a:ext cx="3305949" cy="536833"/>
            <a:chOff x="5622217" y="1337119"/>
            <a:chExt cx="3305949" cy="536833"/>
          </a:xfrm>
        </p:grpSpPr>
        <p:sp>
          <p:nvSpPr>
            <p:cNvPr id="68" name="Freeform 67"/>
            <p:cNvSpPr/>
            <p:nvPr/>
          </p:nvSpPr>
          <p:spPr>
            <a:xfrm>
              <a:off x="5706445" y="1337119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3120" y="54144"/>
                  </a:lnTo>
                  <a:lnTo>
                    <a:pt x="14655" y="103502"/>
                  </a:lnTo>
                  <a:lnTo>
                    <a:pt x="24749" y="153110"/>
                  </a:lnTo>
                  <a:lnTo>
                    <a:pt x="29560" y="212262"/>
                  </a:lnTo>
                  <a:lnTo>
                    <a:pt x="38421" y="273425"/>
                  </a:lnTo>
                  <a:lnTo>
                    <a:pt x="42190" y="327069"/>
                  </a:lnTo>
                  <a:lnTo>
                    <a:pt x="50231" y="382064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22217" y="1505575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3539" y="5589"/>
                  </a:lnTo>
                  <a:lnTo>
                    <a:pt x="122129" y="16788"/>
                  </a:lnTo>
                  <a:lnTo>
                    <a:pt x="63726" y="23333"/>
                  </a:lnTo>
                  <a:lnTo>
                    <a:pt x="27461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68666" y="1573685"/>
              <a:ext cx="177678" cy="160608"/>
            </a:xfrm>
            <a:custGeom>
              <a:avLst/>
              <a:gdLst/>
              <a:ahLst/>
              <a:cxnLst/>
              <a:rect l="0" t="0" r="0" b="0"/>
              <a:pathLst>
                <a:path w="177678" h="160608">
                  <a:moveTo>
                    <a:pt x="100992" y="5589"/>
                  </a:moveTo>
                  <a:lnTo>
                    <a:pt x="84224" y="0"/>
                  </a:lnTo>
                  <a:lnTo>
                    <a:pt x="66633" y="375"/>
                  </a:lnTo>
                  <a:lnTo>
                    <a:pt x="48287" y="5612"/>
                  </a:lnTo>
                  <a:lnTo>
                    <a:pt x="32334" y="15738"/>
                  </a:lnTo>
                  <a:lnTo>
                    <a:pt x="10199" y="40182"/>
                  </a:lnTo>
                  <a:lnTo>
                    <a:pt x="2148" y="62688"/>
                  </a:lnTo>
                  <a:lnTo>
                    <a:pt x="0" y="75240"/>
                  </a:lnTo>
                  <a:lnTo>
                    <a:pt x="3854" y="98547"/>
                  </a:lnTo>
                  <a:lnTo>
                    <a:pt x="19178" y="128278"/>
                  </a:lnTo>
                  <a:lnTo>
                    <a:pt x="33045" y="143176"/>
                  </a:lnTo>
                  <a:lnTo>
                    <a:pt x="50906" y="153696"/>
                  </a:lnTo>
                  <a:lnTo>
                    <a:pt x="91870" y="160607"/>
                  </a:lnTo>
                  <a:lnTo>
                    <a:pt x="117994" y="155984"/>
                  </a:lnTo>
                  <a:lnTo>
                    <a:pt x="149313" y="140228"/>
                  </a:lnTo>
                  <a:lnTo>
                    <a:pt x="164582" y="126260"/>
                  </a:lnTo>
                  <a:lnTo>
                    <a:pt x="175268" y="108354"/>
                  </a:lnTo>
                  <a:lnTo>
                    <a:pt x="177677" y="88697"/>
                  </a:lnTo>
                  <a:lnTo>
                    <a:pt x="173679" y="68262"/>
                  </a:lnTo>
                  <a:lnTo>
                    <a:pt x="164102" y="47482"/>
                  </a:lnTo>
                  <a:lnTo>
                    <a:pt x="148928" y="32787"/>
                  </a:lnTo>
                  <a:lnTo>
                    <a:pt x="9046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11032" y="1579274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10626" y="124913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7098" y="14950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32911" y="1602322"/>
              <a:ext cx="136872" cy="145409"/>
            </a:xfrm>
            <a:custGeom>
              <a:avLst/>
              <a:gdLst/>
              <a:ahLst/>
              <a:cxnLst/>
              <a:rect l="0" t="0" r="0" b="0"/>
              <a:pathLst>
                <a:path w="136872" h="145409">
                  <a:moveTo>
                    <a:pt x="0" y="29595"/>
                  </a:moveTo>
                  <a:lnTo>
                    <a:pt x="0" y="78525"/>
                  </a:lnTo>
                  <a:lnTo>
                    <a:pt x="5590" y="137656"/>
                  </a:lnTo>
                  <a:lnTo>
                    <a:pt x="6066" y="142580"/>
                  </a:lnTo>
                  <a:lnTo>
                    <a:pt x="5214" y="141183"/>
                  </a:lnTo>
                  <a:lnTo>
                    <a:pt x="2317" y="125983"/>
                  </a:lnTo>
                  <a:lnTo>
                    <a:pt x="3578" y="71684"/>
                  </a:lnTo>
                  <a:lnTo>
                    <a:pt x="9779" y="45962"/>
                  </a:lnTo>
                  <a:lnTo>
                    <a:pt x="26425" y="18326"/>
                  </a:lnTo>
                  <a:lnTo>
                    <a:pt x="39431" y="2750"/>
                  </a:lnTo>
                  <a:lnTo>
                    <a:pt x="47345" y="0"/>
                  </a:lnTo>
                  <a:lnTo>
                    <a:pt x="65496" y="3183"/>
                  </a:lnTo>
                  <a:lnTo>
                    <a:pt x="89857" y="18130"/>
                  </a:lnTo>
                  <a:lnTo>
                    <a:pt x="111893" y="42965"/>
                  </a:lnTo>
                  <a:lnTo>
                    <a:pt x="127650" y="72551"/>
                  </a:lnTo>
                  <a:lnTo>
                    <a:pt x="135657" y="126556"/>
                  </a:lnTo>
                  <a:lnTo>
                    <a:pt x="136871" y="145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85595" y="1389761"/>
              <a:ext cx="21059" cy="326385"/>
            </a:xfrm>
            <a:custGeom>
              <a:avLst/>
              <a:gdLst/>
              <a:ahLst/>
              <a:cxnLst/>
              <a:rect l="0" t="0" r="0" b="0"/>
              <a:pathLst>
                <a:path w="21059" h="3263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61453"/>
                  </a:lnTo>
                  <a:lnTo>
                    <a:pt x="8334" y="215904"/>
                  </a:lnTo>
                  <a:lnTo>
                    <a:pt x="15685" y="270635"/>
                  </a:lnTo>
                  <a:lnTo>
                    <a:pt x="2105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90839" y="1516103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62564" y="8333"/>
                  </a:lnTo>
                  <a:lnTo>
                    <a:pt x="111140" y="15684"/>
                  </a:lnTo>
                  <a:lnTo>
                    <a:pt x="53414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14700" y="1524062"/>
              <a:ext cx="176592" cy="192084"/>
            </a:xfrm>
            <a:custGeom>
              <a:avLst/>
              <a:gdLst/>
              <a:ahLst/>
              <a:cxnLst/>
              <a:rect l="0" t="0" r="0" b="0"/>
              <a:pathLst>
                <a:path w="176592" h="192084">
                  <a:moveTo>
                    <a:pt x="18295" y="86798"/>
                  </a:moveTo>
                  <a:lnTo>
                    <a:pt x="76911" y="86798"/>
                  </a:lnTo>
                  <a:lnTo>
                    <a:pt x="129916" y="84458"/>
                  </a:lnTo>
                  <a:lnTo>
                    <a:pt x="153302" y="75619"/>
                  </a:lnTo>
                  <a:lnTo>
                    <a:pt x="169155" y="60773"/>
                  </a:lnTo>
                  <a:lnTo>
                    <a:pt x="175020" y="51900"/>
                  </a:lnTo>
                  <a:lnTo>
                    <a:pt x="176591" y="42476"/>
                  </a:lnTo>
                  <a:lnTo>
                    <a:pt x="172096" y="22645"/>
                  </a:lnTo>
                  <a:lnTo>
                    <a:pt x="165283" y="14784"/>
                  </a:lnTo>
                  <a:lnTo>
                    <a:pt x="145234" y="2929"/>
                  </a:lnTo>
                  <a:lnTo>
                    <a:pt x="120725" y="0"/>
                  </a:lnTo>
                  <a:lnTo>
                    <a:pt x="95405" y="3767"/>
                  </a:lnTo>
                  <a:lnTo>
                    <a:pt x="62589" y="19042"/>
                  </a:lnTo>
                  <a:lnTo>
                    <a:pt x="22553" y="52023"/>
                  </a:lnTo>
                  <a:lnTo>
                    <a:pt x="6558" y="78444"/>
                  </a:lnTo>
                  <a:lnTo>
                    <a:pt x="0" y="114088"/>
                  </a:lnTo>
                  <a:lnTo>
                    <a:pt x="3645" y="148696"/>
                  </a:lnTo>
                  <a:lnTo>
                    <a:pt x="12173" y="167340"/>
                  </a:lnTo>
                  <a:lnTo>
                    <a:pt x="17724" y="175588"/>
                  </a:lnTo>
                  <a:lnTo>
                    <a:pt x="26103" y="181086"/>
                  </a:lnTo>
                  <a:lnTo>
                    <a:pt x="60253" y="188824"/>
                  </a:lnTo>
                  <a:lnTo>
                    <a:pt x="113051" y="192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54093" y="1558217"/>
              <a:ext cx="94757" cy="202310"/>
            </a:xfrm>
            <a:custGeom>
              <a:avLst/>
              <a:gdLst/>
              <a:ahLst/>
              <a:cxnLst/>
              <a:rect l="0" t="0" r="0" b="0"/>
              <a:pathLst>
                <a:path w="94757" h="202310">
                  <a:moveTo>
                    <a:pt x="0" y="63171"/>
                  </a:moveTo>
                  <a:lnTo>
                    <a:pt x="5590" y="121788"/>
                  </a:lnTo>
                  <a:lnTo>
                    <a:pt x="19128" y="174792"/>
                  </a:lnTo>
                  <a:lnTo>
                    <a:pt x="33093" y="202309"/>
                  </a:lnTo>
                  <a:lnTo>
                    <a:pt x="33761" y="201553"/>
                  </a:lnTo>
                  <a:lnTo>
                    <a:pt x="20324" y="144759"/>
                  </a:lnTo>
                  <a:lnTo>
                    <a:pt x="5752" y="85267"/>
                  </a:lnTo>
                  <a:lnTo>
                    <a:pt x="7627" y="63633"/>
                  </a:lnTo>
                  <a:lnTo>
                    <a:pt x="20848" y="31723"/>
                  </a:lnTo>
                  <a:lnTo>
                    <a:pt x="36172" y="16829"/>
                  </a:lnTo>
                  <a:lnTo>
                    <a:pt x="54681" y="748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47314" y="1576033"/>
              <a:ext cx="143366" cy="297919"/>
            </a:xfrm>
            <a:custGeom>
              <a:avLst/>
              <a:gdLst/>
              <a:ahLst/>
              <a:cxnLst/>
              <a:rect l="0" t="0" r="0" b="0"/>
              <a:pathLst>
                <a:path w="143366" h="297919">
                  <a:moveTo>
                    <a:pt x="6820" y="76941"/>
                  </a:moveTo>
                  <a:lnTo>
                    <a:pt x="6820" y="135557"/>
                  </a:lnTo>
                  <a:lnTo>
                    <a:pt x="15226" y="189732"/>
                  </a:lnTo>
                  <a:lnTo>
                    <a:pt x="28151" y="242373"/>
                  </a:lnTo>
                  <a:lnTo>
                    <a:pt x="41970" y="292503"/>
                  </a:lnTo>
                  <a:lnTo>
                    <a:pt x="41951" y="297858"/>
                  </a:lnTo>
                  <a:lnTo>
                    <a:pt x="39600" y="297918"/>
                  </a:lnTo>
                  <a:lnTo>
                    <a:pt x="35692" y="294449"/>
                  </a:lnTo>
                  <a:lnTo>
                    <a:pt x="17454" y="242613"/>
                  </a:lnTo>
                  <a:lnTo>
                    <a:pt x="8921" y="188695"/>
                  </a:lnTo>
                  <a:lnTo>
                    <a:pt x="0" y="132984"/>
                  </a:lnTo>
                  <a:lnTo>
                    <a:pt x="144" y="73800"/>
                  </a:lnTo>
                  <a:lnTo>
                    <a:pt x="11081" y="29607"/>
                  </a:lnTo>
                  <a:lnTo>
                    <a:pt x="16680" y="17309"/>
                  </a:lnTo>
                  <a:lnTo>
                    <a:pt x="25092" y="9110"/>
                  </a:lnTo>
                  <a:lnTo>
                    <a:pt x="46916" y="0"/>
                  </a:lnTo>
                  <a:lnTo>
                    <a:pt x="69095" y="2191"/>
                  </a:lnTo>
                  <a:lnTo>
                    <a:pt x="89480" y="10963"/>
                  </a:lnTo>
                  <a:lnTo>
                    <a:pt x="106340" y="22661"/>
                  </a:lnTo>
                  <a:lnTo>
                    <a:pt x="118511" y="38778"/>
                  </a:lnTo>
                  <a:lnTo>
                    <a:pt x="141447" y="77721"/>
                  </a:lnTo>
                  <a:lnTo>
                    <a:pt x="143365" y="87990"/>
                  </a:lnTo>
                  <a:lnTo>
                    <a:pt x="139256" y="108757"/>
                  </a:lnTo>
                  <a:lnTo>
                    <a:pt x="123789" y="140180"/>
                  </a:lnTo>
                  <a:lnTo>
                    <a:pt x="116385" y="146007"/>
                  </a:lnTo>
                  <a:lnTo>
                    <a:pt x="107940" y="148721"/>
                  </a:lnTo>
                  <a:lnTo>
                    <a:pt x="76166" y="146952"/>
                  </a:lnTo>
                  <a:lnTo>
                    <a:pt x="38406" y="140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77281" y="1547689"/>
              <a:ext cx="61124" cy="190814"/>
            </a:xfrm>
            <a:custGeom>
              <a:avLst/>
              <a:gdLst/>
              <a:ahLst/>
              <a:cxnLst/>
              <a:rect l="0" t="0" r="0" b="0"/>
              <a:pathLst>
                <a:path w="61124" h="190814">
                  <a:moveTo>
                    <a:pt x="8480" y="52642"/>
                  </a:moveTo>
                  <a:lnTo>
                    <a:pt x="14070" y="114735"/>
                  </a:lnTo>
                  <a:lnTo>
                    <a:pt x="29811" y="176647"/>
                  </a:lnTo>
                  <a:lnTo>
                    <a:pt x="34338" y="190813"/>
                  </a:lnTo>
                  <a:lnTo>
                    <a:pt x="18469" y="135816"/>
                  </a:lnTo>
                  <a:lnTo>
                    <a:pt x="2560" y="82919"/>
                  </a:lnTo>
                  <a:lnTo>
                    <a:pt x="0" y="57520"/>
                  </a:lnTo>
                  <a:lnTo>
                    <a:pt x="5101" y="36873"/>
                  </a:lnTo>
                  <a:lnTo>
                    <a:pt x="9737" y="28091"/>
                  </a:lnTo>
                  <a:lnTo>
                    <a:pt x="24247" y="15214"/>
                  </a:lnTo>
                  <a:lnTo>
                    <a:pt x="45907" y="4508"/>
                  </a:lnTo>
                  <a:lnTo>
                    <a:pt x="611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19585" y="1576659"/>
              <a:ext cx="129474" cy="173521"/>
            </a:xfrm>
            <a:custGeom>
              <a:avLst/>
              <a:gdLst/>
              <a:ahLst/>
              <a:cxnLst/>
              <a:rect l="0" t="0" r="0" b="0"/>
              <a:pathLst>
                <a:path w="129474" h="173521">
                  <a:moveTo>
                    <a:pt x="13576" y="76315"/>
                  </a:moveTo>
                  <a:lnTo>
                    <a:pt x="30343" y="81904"/>
                  </a:lnTo>
                  <a:lnTo>
                    <a:pt x="63127" y="79790"/>
                  </a:lnTo>
                  <a:lnTo>
                    <a:pt x="96888" y="71755"/>
                  </a:lnTo>
                  <a:lnTo>
                    <a:pt x="115334" y="59080"/>
                  </a:lnTo>
                  <a:lnTo>
                    <a:pt x="123529" y="50787"/>
                  </a:lnTo>
                  <a:lnTo>
                    <a:pt x="127821" y="41749"/>
                  </a:lnTo>
                  <a:lnTo>
                    <a:pt x="129473" y="22348"/>
                  </a:lnTo>
                  <a:lnTo>
                    <a:pt x="125935" y="14600"/>
                  </a:lnTo>
                  <a:lnTo>
                    <a:pt x="112646" y="2873"/>
                  </a:lnTo>
                  <a:lnTo>
                    <a:pt x="91922" y="0"/>
                  </a:lnTo>
                  <a:lnTo>
                    <a:pt x="69453" y="3792"/>
                  </a:lnTo>
                  <a:lnTo>
                    <a:pt x="43650" y="19082"/>
                  </a:lnTo>
                  <a:lnTo>
                    <a:pt x="28502" y="31771"/>
                  </a:lnTo>
                  <a:lnTo>
                    <a:pt x="12408" y="57657"/>
                  </a:lnTo>
                  <a:lnTo>
                    <a:pt x="232" y="87554"/>
                  </a:lnTo>
                  <a:lnTo>
                    <a:pt x="0" y="97845"/>
                  </a:lnTo>
                  <a:lnTo>
                    <a:pt x="5982" y="118639"/>
                  </a:lnTo>
                  <a:lnTo>
                    <a:pt x="22504" y="150077"/>
                  </a:lnTo>
                  <a:lnTo>
                    <a:pt x="38601" y="164860"/>
                  </a:lnTo>
                  <a:lnTo>
                    <a:pt x="47807" y="170440"/>
                  </a:lnTo>
                  <a:lnTo>
                    <a:pt x="67394" y="173520"/>
                  </a:lnTo>
                  <a:lnTo>
                    <a:pt x="129389" y="160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35348" y="1421347"/>
              <a:ext cx="18912" cy="305327"/>
            </a:xfrm>
            <a:custGeom>
              <a:avLst/>
              <a:gdLst/>
              <a:ahLst/>
              <a:cxnLst/>
              <a:rect l="0" t="0" r="0" b="0"/>
              <a:pathLst>
                <a:path w="18912" h="305327">
                  <a:moveTo>
                    <a:pt x="8382" y="0"/>
                  </a:moveTo>
                  <a:lnTo>
                    <a:pt x="2793" y="58617"/>
                  </a:lnTo>
                  <a:lnTo>
                    <a:pt x="0" y="121196"/>
                  </a:lnTo>
                  <a:lnTo>
                    <a:pt x="5378" y="172520"/>
                  </a:lnTo>
                  <a:lnTo>
                    <a:pt x="7492" y="223602"/>
                  </a:lnTo>
                  <a:lnTo>
                    <a:pt x="11326" y="277138"/>
                  </a:lnTo>
                  <a:lnTo>
                    <a:pt x="1891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17388" y="1537160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0063" y="5589"/>
                  </a:lnTo>
                  <a:lnTo>
                    <a:pt x="118151" y="12998"/>
                  </a:lnTo>
                  <a:lnTo>
                    <a:pt x="55074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98976" y="1421347"/>
              <a:ext cx="29067" cy="315856"/>
            </a:xfrm>
            <a:custGeom>
              <a:avLst/>
              <a:gdLst/>
              <a:ahLst/>
              <a:cxnLst/>
              <a:rect l="0" t="0" r="0" b="0"/>
              <a:pathLst>
                <a:path w="29067" h="315856">
                  <a:moveTo>
                    <a:pt x="29066" y="0"/>
                  </a:moveTo>
                  <a:lnTo>
                    <a:pt x="11107" y="63450"/>
                  </a:lnTo>
                  <a:lnTo>
                    <a:pt x="2037" y="110957"/>
                  </a:lnTo>
                  <a:lnTo>
                    <a:pt x="0" y="162077"/>
                  </a:lnTo>
                  <a:lnTo>
                    <a:pt x="5115" y="213099"/>
                  </a:lnTo>
                  <a:lnTo>
                    <a:pt x="7437" y="272854"/>
                  </a:lnTo>
                  <a:lnTo>
                    <a:pt x="800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12228" y="155821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0" y="11453"/>
                  </a:lnTo>
                  <a:lnTo>
                    <a:pt x="91980" y="19160"/>
                  </a:lnTo>
                  <a:lnTo>
                    <a:pt x="37579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85969" y="1400290"/>
              <a:ext cx="157928" cy="326384"/>
            </a:xfrm>
            <a:custGeom>
              <a:avLst/>
              <a:gdLst/>
              <a:ahLst/>
              <a:cxnLst/>
              <a:rect l="0" t="0" r="0" b="0"/>
              <a:pathLst>
                <a:path w="157928" h="326384">
                  <a:moveTo>
                    <a:pt x="0" y="0"/>
                  </a:moveTo>
                  <a:lnTo>
                    <a:pt x="8333" y="48931"/>
                  </a:lnTo>
                  <a:lnTo>
                    <a:pt x="9878" y="99896"/>
                  </a:lnTo>
                  <a:lnTo>
                    <a:pt x="10335" y="156330"/>
                  </a:lnTo>
                  <a:lnTo>
                    <a:pt x="10471" y="210097"/>
                  </a:lnTo>
                  <a:lnTo>
                    <a:pt x="13631" y="259953"/>
                  </a:lnTo>
                  <a:lnTo>
                    <a:pt x="19590" y="318720"/>
                  </a:lnTo>
                  <a:lnTo>
                    <a:pt x="20080" y="323614"/>
                  </a:lnTo>
                  <a:lnTo>
                    <a:pt x="20928" y="286302"/>
                  </a:lnTo>
                  <a:lnTo>
                    <a:pt x="15826" y="231894"/>
                  </a:lnTo>
                  <a:lnTo>
                    <a:pt x="21072" y="211858"/>
                  </a:lnTo>
                  <a:lnTo>
                    <a:pt x="31202" y="195155"/>
                  </a:lnTo>
                  <a:lnTo>
                    <a:pt x="49742" y="183052"/>
                  </a:lnTo>
                  <a:lnTo>
                    <a:pt x="61237" y="178186"/>
                  </a:lnTo>
                  <a:lnTo>
                    <a:pt x="71241" y="177282"/>
                  </a:lnTo>
                  <a:lnTo>
                    <a:pt x="88594" y="182517"/>
                  </a:lnTo>
                  <a:lnTo>
                    <a:pt x="111517" y="204208"/>
                  </a:lnTo>
                  <a:lnTo>
                    <a:pt x="135842" y="253232"/>
                  </a:lnTo>
                  <a:lnTo>
                    <a:pt x="154717" y="309664"/>
                  </a:lnTo>
                  <a:lnTo>
                    <a:pt x="15792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738653" y="1544490"/>
              <a:ext cx="189513" cy="249543"/>
            </a:xfrm>
            <a:custGeom>
              <a:avLst/>
              <a:gdLst/>
              <a:ahLst/>
              <a:cxnLst/>
              <a:rect l="0" t="0" r="0" b="0"/>
              <a:pathLst>
                <a:path w="189513" h="249543">
                  <a:moveTo>
                    <a:pt x="0" y="97955"/>
                  </a:moveTo>
                  <a:lnTo>
                    <a:pt x="42692" y="94836"/>
                  </a:lnTo>
                  <a:lnTo>
                    <a:pt x="94832" y="78827"/>
                  </a:lnTo>
                  <a:lnTo>
                    <a:pt x="115847" y="67617"/>
                  </a:lnTo>
                  <a:lnTo>
                    <a:pt x="130646" y="51716"/>
                  </a:lnTo>
                  <a:lnTo>
                    <a:pt x="136230" y="42563"/>
                  </a:lnTo>
                  <a:lnTo>
                    <a:pt x="137613" y="34121"/>
                  </a:lnTo>
                  <a:lnTo>
                    <a:pt x="136195" y="26153"/>
                  </a:lnTo>
                  <a:lnTo>
                    <a:pt x="132911" y="18502"/>
                  </a:lnTo>
                  <a:lnTo>
                    <a:pt x="119903" y="6880"/>
                  </a:lnTo>
                  <a:lnTo>
                    <a:pt x="111521" y="2144"/>
                  </a:lnTo>
                  <a:lnTo>
                    <a:pt x="92848" y="0"/>
                  </a:lnTo>
                  <a:lnTo>
                    <a:pt x="72851" y="4117"/>
                  </a:lnTo>
                  <a:lnTo>
                    <a:pt x="43032" y="19588"/>
                  </a:lnTo>
                  <a:lnTo>
                    <a:pt x="26534" y="32320"/>
                  </a:lnTo>
                  <a:lnTo>
                    <a:pt x="9682" y="58231"/>
                  </a:lnTo>
                  <a:lnTo>
                    <a:pt x="2869" y="99313"/>
                  </a:lnTo>
                  <a:lnTo>
                    <a:pt x="6439" y="148530"/>
                  </a:lnTo>
                  <a:lnTo>
                    <a:pt x="14949" y="173465"/>
                  </a:lnTo>
                  <a:lnTo>
                    <a:pt x="39477" y="208537"/>
                  </a:lnTo>
                  <a:lnTo>
                    <a:pt x="65509" y="225217"/>
                  </a:lnTo>
                  <a:lnTo>
                    <a:pt x="126547" y="248636"/>
                  </a:lnTo>
                  <a:lnTo>
                    <a:pt x="147490" y="249542"/>
                  </a:lnTo>
                  <a:lnTo>
                    <a:pt x="189512" y="245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52766" y="2341495"/>
            <a:ext cx="1768789" cy="449617"/>
            <a:chOff x="652766" y="2341495"/>
            <a:chExt cx="1768789" cy="449617"/>
          </a:xfrm>
        </p:grpSpPr>
        <p:sp>
          <p:nvSpPr>
            <p:cNvPr id="88" name="Freeform 87"/>
            <p:cNvSpPr/>
            <p:nvPr/>
          </p:nvSpPr>
          <p:spPr>
            <a:xfrm>
              <a:off x="652766" y="2484725"/>
              <a:ext cx="136872" cy="306387"/>
            </a:xfrm>
            <a:custGeom>
              <a:avLst/>
              <a:gdLst/>
              <a:ahLst/>
              <a:cxnLst/>
              <a:rect l="0" t="0" r="0" b="0"/>
              <a:pathLst>
                <a:path w="136872" h="306387">
                  <a:moveTo>
                    <a:pt x="0" y="105285"/>
                  </a:moveTo>
                  <a:lnTo>
                    <a:pt x="5590" y="122053"/>
                  </a:lnTo>
                  <a:lnTo>
                    <a:pt x="4665" y="177611"/>
                  </a:lnTo>
                  <a:lnTo>
                    <a:pt x="16992" y="239852"/>
                  </a:lnTo>
                  <a:lnTo>
                    <a:pt x="23374" y="291917"/>
                  </a:lnTo>
                  <a:lnTo>
                    <a:pt x="26111" y="303405"/>
                  </a:lnTo>
                  <a:lnTo>
                    <a:pt x="27936" y="306386"/>
                  </a:lnTo>
                  <a:lnTo>
                    <a:pt x="29153" y="303693"/>
                  </a:lnTo>
                  <a:lnTo>
                    <a:pt x="29335" y="287053"/>
                  </a:lnTo>
                  <a:lnTo>
                    <a:pt x="23039" y="228711"/>
                  </a:lnTo>
                  <a:lnTo>
                    <a:pt x="15860" y="166450"/>
                  </a:lnTo>
                  <a:lnTo>
                    <a:pt x="6519" y="117689"/>
                  </a:lnTo>
                  <a:lnTo>
                    <a:pt x="7521" y="71786"/>
                  </a:lnTo>
                  <a:lnTo>
                    <a:pt x="15431" y="49062"/>
                  </a:lnTo>
                  <a:lnTo>
                    <a:pt x="20816" y="39727"/>
                  </a:lnTo>
                  <a:lnTo>
                    <a:pt x="36158" y="26235"/>
                  </a:lnTo>
                  <a:lnTo>
                    <a:pt x="74603" y="804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3814" y="2531810"/>
              <a:ext cx="146039" cy="195505"/>
            </a:xfrm>
            <a:custGeom>
              <a:avLst/>
              <a:gdLst/>
              <a:ahLst/>
              <a:cxnLst/>
              <a:rect l="0" t="0" r="0" b="0"/>
              <a:pathLst>
                <a:path w="146039" h="195505">
                  <a:moveTo>
                    <a:pt x="30051" y="110843"/>
                  </a:moveTo>
                  <a:lnTo>
                    <a:pt x="93479" y="92884"/>
                  </a:lnTo>
                  <a:lnTo>
                    <a:pt x="123714" y="81475"/>
                  </a:lnTo>
                  <a:lnTo>
                    <a:pt x="140309" y="70104"/>
                  </a:lnTo>
                  <a:lnTo>
                    <a:pt x="144500" y="61457"/>
                  </a:lnTo>
                  <a:lnTo>
                    <a:pt x="146038" y="39370"/>
                  </a:lnTo>
                  <a:lnTo>
                    <a:pt x="139702" y="20196"/>
                  </a:lnTo>
                  <a:lnTo>
                    <a:pt x="134737" y="11807"/>
                  </a:lnTo>
                  <a:lnTo>
                    <a:pt x="126748" y="6214"/>
                  </a:lnTo>
                  <a:lnTo>
                    <a:pt x="105393" y="0"/>
                  </a:lnTo>
                  <a:lnTo>
                    <a:pt x="80304" y="3478"/>
                  </a:lnTo>
                  <a:lnTo>
                    <a:pt x="54725" y="13992"/>
                  </a:lnTo>
                  <a:lnTo>
                    <a:pt x="31659" y="30363"/>
                  </a:lnTo>
                  <a:lnTo>
                    <a:pt x="15947" y="49337"/>
                  </a:lnTo>
                  <a:lnTo>
                    <a:pt x="6235" y="70639"/>
                  </a:lnTo>
                  <a:lnTo>
                    <a:pt x="0" y="122441"/>
                  </a:lnTo>
                  <a:lnTo>
                    <a:pt x="1487" y="147583"/>
                  </a:lnTo>
                  <a:lnTo>
                    <a:pt x="9947" y="166556"/>
                  </a:lnTo>
                  <a:lnTo>
                    <a:pt x="27863" y="190391"/>
                  </a:lnTo>
                  <a:lnTo>
                    <a:pt x="36781" y="194291"/>
                  </a:lnTo>
                  <a:lnTo>
                    <a:pt x="59168" y="195504"/>
                  </a:lnTo>
                  <a:lnTo>
                    <a:pt x="75357" y="192143"/>
                  </a:lnTo>
                  <a:lnTo>
                    <a:pt x="93222" y="184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94963" y="2546019"/>
              <a:ext cx="252685" cy="150717"/>
            </a:xfrm>
            <a:custGeom>
              <a:avLst/>
              <a:gdLst/>
              <a:ahLst/>
              <a:cxnLst/>
              <a:rect l="0" t="0" r="0" b="0"/>
              <a:pathLst>
                <a:path w="252685" h="150717">
                  <a:moveTo>
                    <a:pt x="0" y="54519"/>
                  </a:moveTo>
                  <a:lnTo>
                    <a:pt x="14655" y="113136"/>
                  </a:lnTo>
                  <a:lnTo>
                    <a:pt x="25858" y="150716"/>
                  </a:lnTo>
                  <a:lnTo>
                    <a:pt x="18321" y="87255"/>
                  </a:lnTo>
                  <a:lnTo>
                    <a:pt x="15162" y="65559"/>
                  </a:lnTo>
                  <a:lnTo>
                    <a:pt x="17657" y="44218"/>
                  </a:lnTo>
                  <a:lnTo>
                    <a:pt x="22300" y="35954"/>
                  </a:lnTo>
                  <a:lnTo>
                    <a:pt x="36818" y="23651"/>
                  </a:lnTo>
                  <a:lnTo>
                    <a:pt x="44432" y="22242"/>
                  </a:lnTo>
                  <a:lnTo>
                    <a:pt x="51848" y="23643"/>
                  </a:lnTo>
                  <a:lnTo>
                    <a:pt x="59132" y="26916"/>
                  </a:lnTo>
                  <a:lnTo>
                    <a:pt x="80562" y="48290"/>
                  </a:lnTo>
                  <a:lnTo>
                    <a:pt x="101729" y="76850"/>
                  </a:lnTo>
                  <a:lnTo>
                    <a:pt x="106424" y="77596"/>
                  </a:lnTo>
                  <a:lnTo>
                    <a:pt x="109554" y="72243"/>
                  </a:lnTo>
                  <a:lnTo>
                    <a:pt x="118499" y="17599"/>
                  </a:lnTo>
                  <a:lnTo>
                    <a:pt x="132215" y="3795"/>
                  </a:lnTo>
                  <a:lnTo>
                    <a:pt x="153129" y="0"/>
                  </a:lnTo>
                  <a:lnTo>
                    <a:pt x="175682" y="3382"/>
                  </a:lnTo>
                  <a:lnTo>
                    <a:pt x="193505" y="12685"/>
                  </a:lnTo>
                  <a:lnTo>
                    <a:pt x="206105" y="27737"/>
                  </a:lnTo>
                  <a:lnTo>
                    <a:pt x="239569" y="86527"/>
                  </a:lnTo>
                  <a:lnTo>
                    <a:pt x="252684" y="128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97325" y="2546903"/>
              <a:ext cx="181950" cy="127336"/>
            </a:xfrm>
            <a:custGeom>
              <a:avLst/>
              <a:gdLst/>
              <a:ahLst/>
              <a:cxnLst/>
              <a:rect l="0" t="0" r="0" b="0"/>
              <a:pathLst>
                <a:path w="181950" h="127336">
                  <a:moveTo>
                    <a:pt x="97721" y="43107"/>
                  </a:moveTo>
                  <a:lnTo>
                    <a:pt x="92132" y="20750"/>
                  </a:lnTo>
                  <a:lnTo>
                    <a:pt x="86976" y="12995"/>
                  </a:lnTo>
                  <a:lnTo>
                    <a:pt x="71889" y="1258"/>
                  </a:lnTo>
                  <a:lnTo>
                    <a:pt x="62952" y="0"/>
                  </a:lnTo>
                  <a:lnTo>
                    <a:pt x="43664" y="4841"/>
                  </a:lnTo>
                  <a:lnTo>
                    <a:pt x="18663" y="20720"/>
                  </a:lnTo>
                  <a:lnTo>
                    <a:pt x="6822" y="42906"/>
                  </a:lnTo>
                  <a:lnTo>
                    <a:pt x="0" y="69924"/>
                  </a:lnTo>
                  <a:lnTo>
                    <a:pt x="867" y="93630"/>
                  </a:lnTo>
                  <a:lnTo>
                    <a:pt x="8271" y="112745"/>
                  </a:lnTo>
                  <a:lnTo>
                    <a:pt x="13522" y="121118"/>
                  </a:lnTo>
                  <a:lnTo>
                    <a:pt x="21701" y="125530"/>
                  </a:lnTo>
                  <a:lnTo>
                    <a:pt x="43267" y="127313"/>
                  </a:lnTo>
                  <a:lnTo>
                    <a:pt x="62211" y="121086"/>
                  </a:lnTo>
                  <a:lnTo>
                    <a:pt x="70538" y="116150"/>
                  </a:lnTo>
                  <a:lnTo>
                    <a:pt x="82910" y="101307"/>
                  </a:lnTo>
                  <a:lnTo>
                    <a:pt x="100385" y="63182"/>
                  </a:lnTo>
                  <a:lnTo>
                    <a:pt x="101634" y="42671"/>
                  </a:lnTo>
                  <a:lnTo>
                    <a:pt x="100630" y="28875"/>
                  </a:lnTo>
                  <a:lnTo>
                    <a:pt x="102000" y="30110"/>
                  </a:lnTo>
                  <a:lnTo>
                    <a:pt x="131603" y="91898"/>
                  </a:lnTo>
                  <a:lnTo>
                    <a:pt x="145535" y="108856"/>
                  </a:lnTo>
                  <a:lnTo>
                    <a:pt x="166870" y="121860"/>
                  </a:lnTo>
                  <a:lnTo>
                    <a:pt x="181949" y="127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21388" y="255842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5861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89803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26673" y="2535168"/>
              <a:ext cx="178986" cy="151134"/>
            </a:xfrm>
            <a:custGeom>
              <a:avLst/>
              <a:gdLst/>
              <a:ahLst/>
              <a:cxnLst/>
              <a:rect l="0" t="0" r="0" b="0"/>
              <a:pathLst>
                <a:path w="178986" h="151134">
                  <a:moveTo>
                    <a:pt x="0" y="75899"/>
                  </a:moveTo>
                  <a:lnTo>
                    <a:pt x="17958" y="129774"/>
                  </a:lnTo>
                  <a:lnTo>
                    <a:pt x="24749" y="150146"/>
                  </a:lnTo>
                  <a:lnTo>
                    <a:pt x="25858" y="151133"/>
                  </a:lnTo>
                  <a:lnTo>
                    <a:pt x="21633" y="88069"/>
                  </a:lnTo>
                  <a:lnTo>
                    <a:pt x="23567" y="48439"/>
                  </a:lnTo>
                  <a:lnTo>
                    <a:pt x="32311" y="25090"/>
                  </a:lnTo>
                  <a:lnTo>
                    <a:pt x="47116" y="9254"/>
                  </a:lnTo>
                  <a:lnTo>
                    <a:pt x="55977" y="3393"/>
                  </a:lnTo>
                  <a:lnTo>
                    <a:pt x="75182" y="0"/>
                  </a:lnTo>
                  <a:lnTo>
                    <a:pt x="95415" y="3562"/>
                  </a:lnTo>
                  <a:lnTo>
                    <a:pt x="116106" y="12944"/>
                  </a:lnTo>
                  <a:lnTo>
                    <a:pt x="130762" y="28032"/>
                  </a:lnTo>
                  <a:lnTo>
                    <a:pt x="155291" y="71903"/>
                  </a:lnTo>
                  <a:lnTo>
                    <a:pt x="169842" y="126990"/>
                  </a:lnTo>
                  <a:lnTo>
                    <a:pt x="178985" y="13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61075" y="2341495"/>
              <a:ext cx="123568" cy="353902"/>
            </a:xfrm>
            <a:custGeom>
              <a:avLst/>
              <a:gdLst/>
              <a:ahLst/>
              <a:cxnLst/>
              <a:rect l="0" t="0" r="0" b="0"/>
              <a:pathLst>
                <a:path w="123568" h="353902">
                  <a:moveTo>
                    <a:pt x="91982" y="227458"/>
                  </a:moveTo>
                  <a:lnTo>
                    <a:pt x="86392" y="210690"/>
                  </a:lnTo>
                  <a:lnTo>
                    <a:pt x="74290" y="199339"/>
                  </a:lnTo>
                  <a:lnTo>
                    <a:pt x="66149" y="194674"/>
                  </a:lnTo>
                  <a:lnTo>
                    <a:pt x="47745" y="192610"/>
                  </a:lnTo>
                  <a:lnTo>
                    <a:pt x="37924" y="193698"/>
                  </a:lnTo>
                  <a:lnTo>
                    <a:pt x="30207" y="197932"/>
                  </a:lnTo>
                  <a:lnTo>
                    <a:pt x="18513" y="211996"/>
                  </a:lnTo>
                  <a:lnTo>
                    <a:pt x="5352" y="245233"/>
                  </a:lnTo>
                  <a:lnTo>
                    <a:pt x="0" y="304452"/>
                  </a:lnTo>
                  <a:lnTo>
                    <a:pt x="3528" y="329528"/>
                  </a:lnTo>
                  <a:lnTo>
                    <a:pt x="8446" y="338788"/>
                  </a:lnTo>
                  <a:lnTo>
                    <a:pt x="23269" y="352197"/>
                  </a:lnTo>
                  <a:lnTo>
                    <a:pt x="32135" y="353901"/>
                  </a:lnTo>
                  <a:lnTo>
                    <a:pt x="51345" y="349556"/>
                  </a:lnTo>
                  <a:lnTo>
                    <a:pt x="68462" y="336706"/>
                  </a:lnTo>
                  <a:lnTo>
                    <a:pt x="82698" y="318126"/>
                  </a:lnTo>
                  <a:lnTo>
                    <a:pt x="101370" y="268071"/>
                  </a:lnTo>
                  <a:lnTo>
                    <a:pt x="106683" y="239659"/>
                  </a:lnTo>
                  <a:lnTo>
                    <a:pt x="104266" y="190779"/>
                  </a:lnTo>
                  <a:lnTo>
                    <a:pt x="104200" y="140421"/>
                  </a:lnTo>
                  <a:lnTo>
                    <a:pt x="107827" y="80891"/>
                  </a:lnTo>
                  <a:lnTo>
                    <a:pt x="97971" y="29661"/>
                  </a:lnTo>
                  <a:lnTo>
                    <a:pt x="82578" y="2085"/>
                  </a:lnTo>
                  <a:lnTo>
                    <a:pt x="77524" y="0"/>
                  </a:lnTo>
                  <a:lnTo>
                    <a:pt x="72984" y="2120"/>
                  </a:lnTo>
                  <a:lnTo>
                    <a:pt x="68788" y="7043"/>
                  </a:lnTo>
                  <a:lnTo>
                    <a:pt x="67245" y="28110"/>
                  </a:lnTo>
                  <a:lnTo>
                    <a:pt x="70198" y="83705"/>
                  </a:lnTo>
                  <a:lnTo>
                    <a:pt x="71951" y="140917"/>
                  </a:lnTo>
                  <a:lnTo>
                    <a:pt x="85469" y="204211"/>
                  </a:lnTo>
                  <a:lnTo>
                    <a:pt x="104733" y="256531"/>
                  </a:lnTo>
                  <a:lnTo>
                    <a:pt x="123567" y="311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65760" y="2500844"/>
              <a:ext cx="96730" cy="141810"/>
            </a:xfrm>
            <a:custGeom>
              <a:avLst/>
              <a:gdLst/>
              <a:ahLst/>
              <a:cxnLst/>
              <a:rect l="0" t="0" r="0" b="0"/>
              <a:pathLst>
                <a:path w="96730" h="141810">
                  <a:moveTo>
                    <a:pt x="13639" y="89166"/>
                  </a:moveTo>
                  <a:lnTo>
                    <a:pt x="67513" y="53249"/>
                  </a:lnTo>
                  <a:lnTo>
                    <a:pt x="87886" y="39668"/>
                  </a:lnTo>
                  <a:lnTo>
                    <a:pt x="93552" y="31601"/>
                  </a:lnTo>
                  <a:lnTo>
                    <a:pt x="96160" y="22713"/>
                  </a:lnTo>
                  <a:lnTo>
                    <a:pt x="96729" y="13279"/>
                  </a:lnTo>
                  <a:lnTo>
                    <a:pt x="92429" y="6989"/>
                  </a:lnTo>
                  <a:lnTo>
                    <a:pt x="84883" y="2796"/>
                  </a:lnTo>
                  <a:lnTo>
                    <a:pt x="75173" y="0"/>
                  </a:lnTo>
                  <a:lnTo>
                    <a:pt x="55025" y="3133"/>
                  </a:lnTo>
                  <a:lnTo>
                    <a:pt x="35542" y="13495"/>
                  </a:lnTo>
                  <a:lnTo>
                    <a:pt x="12589" y="39059"/>
                  </a:lnTo>
                  <a:lnTo>
                    <a:pt x="2254" y="58707"/>
                  </a:lnTo>
                  <a:lnTo>
                    <a:pt x="0" y="82258"/>
                  </a:lnTo>
                  <a:lnTo>
                    <a:pt x="4068" y="105983"/>
                  </a:lnTo>
                  <a:lnTo>
                    <a:pt x="13674" y="124326"/>
                  </a:lnTo>
                  <a:lnTo>
                    <a:pt x="21851" y="130154"/>
                  </a:lnTo>
                  <a:lnTo>
                    <a:pt x="59238" y="139506"/>
                  </a:lnTo>
                  <a:lnTo>
                    <a:pt x="76810" y="141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49959" y="2474197"/>
              <a:ext cx="71596" cy="162908"/>
            </a:xfrm>
            <a:custGeom>
              <a:avLst/>
              <a:gdLst/>
              <a:ahLst/>
              <a:cxnLst/>
              <a:rect l="0" t="0" r="0" b="0"/>
              <a:pathLst>
                <a:path w="71596" h="162908">
                  <a:moveTo>
                    <a:pt x="18952" y="94756"/>
                  </a:moveTo>
                  <a:lnTo>
                    <a:pt x="33607" y="156848"/>
                  </a:lnTo>
                  <a:lnTo>
                    <a:pt x="33401" y="161887"/>
                  </a:lnTo>
                  <a:lnTo>
                    <a:pt x="30925" y="162907"/>
                  </a:lnTo>
                  <a:lnTo>
                    <a:pt x="26934" y="161247"/>
                  </a:lnTo>
                  <a:lnTo>
                    <a:pt x="19380" y="150044"/>
                  </a:lnTo>
                  <a:lnTo>
                    <a:pt x="4999" y="114256"/>
                  </a:lnTo>
                  <a:lnTo>
                    <a:pt x="0" y="78177"/>
                  </a:lnTo>
                  <a:lnTo>
                    <a:pt x="5070" y="57752"/>
                  </a:lnTo>
                  <a:lnTo>
                    <a:pt x="16292" y="40875"/>
                  </a:lnTo>
                  <a:lnTo>
                    <a:pt x="715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21637" y="2337326"/>
            <a:ext cx="315856" cy="305598"/>
            <a:chOff x="2821637" y="2337326"/>
            <a:chExt cx="315856" cy="305598"/>
          </a:xfrm>
        </p:grpSpPr>
        <p:sp>
          <p:nvSpPr>
            <p:cNvPr id="99" name="Freeform 98"/>
            <p:cNvSpPr/>
            <p:nvPr/>
          </p:nvSpPr>
          <p:spPr>
            <a:xfrm>
              <a:off x="2832165" y="2453139"/>
              <a:ext cx="31587" cy="189515"/>
            </a:xfrm>
            <a:custGeom>
              <a:avLst/>
              <a:gdLst/>
              <a:ahLst/>
              <a:cxnLst/>
              <a:rect l="0" t="0" r="0" b="0"/>
              <a:pathLst>
                <a:path w="31587" h="189515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21331" y="164452"/>
                  </a:lnTo>
                  <a:lnTo>
                    <a:pt x="31586" y="189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21637" y="2337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69036" y="2463118"/>
              <a:ext cx="168457" cy="179806"/>
            </a:xfrm>
            <a:custGeom>
              <a:avLst/>
              <a:gdLst/>
              <a:ahLst/>
              <a:cxnLst/>
              <a:rect l="0" t="0" r="0" b="0"/>
              <a:pathLst>
                <a:path w="168457" h="179806">
                  <a:moveTo>
                    <a:pt x="0" y="84778"/>
                  </a:moveTo>
                  <a:lnTo>
                    <a:pt x="9065" y="143395"/>
                  </a:lnTo>
                  <a:lnTo>
                    <a:pt x="15684" y="178185"/>
                  </a:lnTo>
                  <a:lnTo>
                    <a:pt x="16305" y="179805"/>
                  </a:lnTo>
                  <a:lnTo>
                    <a:pt x="11190" y="117894"/>
                  </a:lnTo>
                  <a:lnTo>
                    <a:pt x="13779" y="66450"/>
                  </a:lnTo>
                  <a:lnTo>
                    <a:pt x="20162" y="45046"/>
                  </a:lnTo>
                  <a:lnTo>
                    <a:pt x="49939" y="4836"/>
                  </a:lnTo>
                  <a:lnTo>
                    <a:pt x="57859" y="1067"/>
                  </a:lnTo>
                  <a:lnTo>
                    <a:pt x="76018" y="0"/>
                  </a:lnTo>
                  <a:lnTo>
                    <a:pt x="92667" y="6545"/>
                  </a:lnTo>
                  <a:lnTo>
                    <a:pt x="122420" y="29810"/>
                  </a:lnTo>
                  <a:lnTo>
                    <a:pt x="138178" y="55623"/>
                  </a:lnTo>
                  <a:lnTo>
                    <a:pt x="157637" y="114488"/>
                  </a:lnTo>
                  <a:lnTo>
                    <a:pt x="168456" y="147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502831" y="2168870"/>
            <a:ext cx="4300958" cy="652768"/>
            <a:chOff x="3502831" y="2168870"/>
            <a:chExt cx="4300958" cy="652768"/>
          </a:xfrm>
        </p:grpSpPr>
        <p:sp>
          <p:nvSpPr>
            <p:cNvPr id="103" name="Freeform 102"/>
            <p:cNvSpPr/>
            <p:nvPr/>
          </p:nvSpPr>
          <p:spPr>
            <a:xfrm>
              <a:off x="3502831" y="2398677"/>
              <a:ext cx="192672" cy="201862"/>
            </a:xfrm>
            <a:custGeom>
              <a:avLst/>
              <a:gdLst/>
              <a:ahLst/>
              <a:cxnLst/>
              <a:rect l="0" t="0" r="0" b="0"/>
              <a:pathLst>
                <a:path w="192672" h="201862">
                  <a:moveTo>
                    <a:pt x="129500" y="86048"/>
                  </a:moveTo>
                  <a:lnTo>
                    <a:pt x="135089" y="69280"/>
                  </a:lnTo>
                  <a:lnTo>
                    <a:pt x="134714" y="51690"/>
                  </a:lnTo>
                  <a:lnTo>
                    <a:pt x="129478" y="33343"/>
                  </a:lnTo>
                  <a:lnTo>
                    <a:pt x="119352" y="17390"/>
                  </a:lnTo>
                  <a:lnTo>
                    <a:pt x="103933" y="5620"/>
                  </a:lnTo>
                  <a:lnTo>
                    <a:pt x="94908" y="844"/>
                  </a:lnTo>
                  <a:lnTo>
                    <a:pt x="86551" y="0"/>
                  </a:lnTo>
                  <a:lnTo>
                    <a:pt x="71027" y="5300"/>
                  </a:lnTo>
                  <a:lnTo>
                    <a:pt x="34762" y="28937"/>
                  </a:lnTo>
                  <a:lnTo>
                    <a:pt x="18764" y="46627"/>
                  </a:lnTo>
                  <a:lnTo>
                    <a:pt x="2193" y="81907"/>
                  </a:lnTo>
                  <a:lnTo>
                    <a:pt x="0" y="108384"/>
                  </a:lnTo>
                  <a:lnTo>
                    <a:pt x="8124" y="163510"/>
                  </a:lnTo>
                  <a:lnTo>
                    <a:pt x="23217" y="194267"/>
                  </a:lnTo>
                  <a:lnTo>
                    <a:pt x="30569" y="199138"/>
                  </a:lnTo>
                  <a:lnTo>
                    <a:pt x="48096" y="201431"/>
                  </a:lnTo>
                  <a:lnTo>
                    <a:pt x="67585" y="195431"/>
                  </a:lnTo>
                  <a:lnTo>
                    <a:pt x="77695" y="190555"/>
                  </a:lnTo>
                  <a:lnTo>
                    <a:pt x="92048" y="175780"/>
                  </a:lnTo>
                  <a:lnTo>
                    <a:pt x="116383" y="132109"/>
                  </a:lnTo>
                  <a:lnTo>
                    <a:pt x="120551" y="108859"/>
                  </a:lnTo>
                  <a:lnTo>
                    <a:pt x="119674" y="96186"/>
                  </a:lnTo>
                  <a:lnTo>
                    <a:pt x="119284" y="110051"/>
                  </a:lnTo>
                  <a:lnTo>
                    <a:pt x="130242" y="139563"/>
                  </a:lnTo>
                  <a:lnTo>
                    <a:pt x="148307" y="170535"/>
                  </a:lnTo>
                  <a:lnTo>
                    <a:pt x="164765" y="185209"/>
                  </a:lnTo>
                  <a:lnTo>
                    <a:pt x="192671" y="201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85015" y="2432082"/>
              <a:ext cx="267100" cy="163780"/>
            </a:xfrm>
            <a:custGeom>
              <a:avLst/>
              <a:gdLst/>
              <a:ahLst/>
              <a:cxnLst/>
              <a:rect l="0" t="0" r="0" b="0"/>
              <a:pathLst>
                <a:path w="267100" h="163780">
                  <a:moveTo>
                    <a:pt x="0" y="10529"/>
                  </a:moveTo>
                  <a:lnTo>
                    <a:pt x="3120" y="53221"/>
                  </a:lnTo>
                  <a:lnTo>
                    <a:pt x="19128" y="104192"/>
                  </a:lnTo>
                  <a:lnTo>
                    <a:pt x="49803" y="148873"/>
                  </a:lnTo>
                  <a:lnTo>
                    <a:pt x="57769" y="154231"/>
                  </a:lnTo>
                  <a:lnTo>
                    <a:pt x="75978" y="157065"/>
                  </a:lnTo>
                  <a:lnTo>
                    <a:pt x="92650" y="151305"/>
                  </a:lnTo>
                  <a:lnTo>
                    <a:pt x="100371" y="146494"/>
                  </a:lnTo>
                  <a:lnTo>
                    <a:pt x="112070" y="131789"/>
                  </a:lnTo>
                  <a:lnTo>
                    <a:pt x="119999" y="112385"/>
                  </a:lnTo>
                  <a:lnTo>
                    <a:pt x="123523" y="88164"/>
                  </a:lnTo>
                  <a:lnTo>
                    <a:pt x="125633" y="85682"/>
                  </a:lnTo>
                  <a:lnTo>
                    <a:pt x="128209" y="89877"/>
                  </a:lnTo>
                  <a:lnTo>
                    <a:pt x="146338" y="127458"/>
                  </a:lnTo>
                  <a:lnTo>
                    <a:pt x="171261" y="152669"/>
                  </a:lnTo>
                  <a:lnTo>
                    <a:pt x="193879" y="161440"/>
                  </a:lnTo>
                  <a:lnTo>
                    <a:pt x="206462" y="163779"/>
                  </a:lnTo>
                  <a:lnTo>
                    <a:pt x="217190" y="161829"/>
                  </a:lnTo>
                  <a:lnTo>
                    <a:pt x="235349" y="150303"/>
                  </a:lnTo>
                  <a:lnTo>
                    <a:pt x="253137" y="124083"/>
                  </a:lnTo>
                  <a:lnTo>
                    <a:pt x="265816" y="94088"/>
                  </a:lnTo>
                  <a:lnTo>
                    <a:pt x="267099" y="70283"/>
                  </a:lnTo>
                  <a:lnTo>
                    <a:pt x="264364" y="33693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03727" y="2441509"/>
              <a:ext cx="165600" cy="159075"/>
            </a:xfrm>
            <a:custGeom>
              <a:avLst/>
              <a:gdLst/>
              <a:ahLst/>
              <a:cxnLst/>
              <a:rect l="0" t="0" r="0" b="0"/>
              <a:pathLst>
                <a:path w="165600" h="159075">
                  <a:moveTo>
                    <a:pt x="123485" y="64273"/>
                  </a:moveTo>
                  <a:lnTo>
                    <a:pt x="103241" y="20311"/>
                  </a:lnTo>
                  <a:lnTo>
                    <a:pt x="87581" y="6520"/>
                  </a:lnTo>
                  <a:lnTo>
                    <a:pt x="78493" y="1204"/>
                  </a:lnTo>
                  <a:lnTo>
                    <a:pt x="68923" y="0"/>
                  </a:lnTo>
                  <a:lnTo>
                    <a:pt x="48932" y="4902"/>
                  </a:lnTo>
                  <a:lnTo>
                    <a:pt x="31469" y="17999"/>
                  </a:lnTo>
                  <a:lnTo>
                    <a:pt x="17078" y="35518"/>
                  </a:lnTo>
                  <a:lnTo>
                    <a:pt x="6783" y="55002"/>
                  </a:lnTo>
                  <a:lnTo>
                    <a:pt x="0" y="91292"/>
                  </a:lnTo>
                  <a:lnTo>
                    <a:pt x="4652" y="114886"/>
                  </a:lnTo>
                  <a:lnTo>
                    <a:pt x="20425" y="144780"/>
                  </a:lnTo>
                  <a:lnTo>
                    <a:pt x="26702" y="153039"/>
                  </a:lnTo>
                  <a:lnTo>
                    <a:pt x="35567" y="157376"/>
                  </a:lnTo>
                  <a:lnTo>
                    <a:pt x="57894" y="159074"/>
                  </a:lnTo>
                  <a:lnTo>
                    <a:pt x="77176" y="152810"/>
                  </a:lnTo>
                  <a:lnTo>
                    <a:pt x="85594" y="147864"/>
                  </a:lnTo>
                  <a:lnTo>
                    <a:pt x="98066" y="133010"/>
                  </a:lnTo>
                  <a:lnTo>
                    <a:pt x="106338" y="113540"/>
                  </a:lnTo>
                  <a:lnTo>
                    <a:pt x="110996" y="85630"/>
                  </a:lnTo>
                  <a:lnTo>
                    <a:pt x="123877" y="119497"/>
                  </a:lnTo>
                  <a:lnTo>
                    <a:pt x="142189" y="143677"/>
                  </a:lnTo>
                  <a:lnTo>
                    <a:pt x="152465" y="152206"/>
                  </a:lnTo>
                  <a:lnTo>
                    <a:pt x="165599" y="159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90383" y="247419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5" y="24046"/>
                  </a:lnTo>
                  <a:lnTo>
                    <a:pt x="44986" y="71530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369326" y="2411026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168456" y="0"/>
                  </a:moveTo>
                  <a:lnTo>
                    <a:pt x="143262" y="61110"/>
                  </a:lnTo>
                  <a:lnTo>
                    <a:pt x="117623" y="121131"/>
                  </a:lnTo>
                  <a:lnTo>
                    <a:pt x="92338" y="181418"/>
                  </a:lnTo>
                  <a:lnTo>
                    <a:pt x="66203" y="235617"/>
                  </a:lnTo>
                  <a:lnTo>
                    <a:pt x="39856" y="297056"/>
                  </a:lnTo>
                  <a:lnTo>
                    <a:pt x="16297" y="358049"/>
                  </a:lnTo>
                  <a:lnTo>
                    <a:pt x="11068" y="39295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53637" y="231626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3211"/>
                  </a:lnTo>
                  <a:lnTo>
                    <a:pt x="10095" y="213148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27295" y="2379440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70517" y="25194"/>
                  </a:lnTo>
                  <a:lnTo>
                    <a:pt x="110496" y="45244"/>
                  </a:lnTo>
                  <a:lnTo>
                    <a:pt x="49729" y="5958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79979" y="2232041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0" y="0"/>
                  </a:moveTo>
                  <a:lnTo>
                    <a:pt x="0" y="58617"/>
                  </a:lnTo>
                  <a:lnTo>
                    <a:pt x="7235" y="121196"/>
                  </a:lnTo>
                  <a:lnTo>
                    <a:pt x="10722" y="171351"/>
                  </a:lnTo>
                  <a:lnTo>
                    <a:pt x="21788" y="230812"/>
                  </a:lnTo>
                  <a:lnTo>
                    <a:pt x="29650" y="287618"/>
                  </a:lnTo>
                  <a:lnTo>
                    <a:pt x="29126" y="293521"/>
                  </a:lnTo>
                  <a:lnTo>
                    <a:pt x="27606" y="293947"/>
                  </a:lnTo>
                  <a:lnTo>
                    <a:pt x="25423" y="290721"/>
                  </a:lnTo>
                  <a:lnTo>
                    <a:pt x="22351" y="263824"/>
                  </a:lnTo>
                  <a:lnTo>
                    <a:pt x="32680" y="202317"/>
                  </a:lnTo>
                  <a:lnTo>
                    <a:pt x="40261" y="181166"/>
                  </a:lnTo>
                  <a:lnTo>
                    <a:pt x="51429" y="163966"/>
                  </a:lnTo>
                  <a:lnTo>
                    <a:pt x="58852" y="159614"/>
                  </a:lnTo>
                  <a:lnTo>
                    <a:pt x="76459" y="157897"/>
                  </a:lnTo>
                  <a:lnTo>
                    <a:pt x="84898" y="161417"/>
                  </a:lnTo>
                  <a:lnTo>
                    <a:pt x="122459" y="196298"/>
                  </a:lnTo>
                  <a:lnTo>
                    <a:pt x="146425" y="251382"/>
                  </a:lnTo>
                  <a:lnTo>
                    <a:pt x="15792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14971" y="2410314"/>
              <a:ext cx="165092" cy="148301"/>
            </a:xfrm>
            <a:custGeom>
              <a:avLst/>
              <a:gdLst/>
              <a:ahLst/>
              <a:cxnLst/>
              <a:rect l="0" t="0" r="0" b="0"/>
              <a:pathLst>
                <a:path w="165092" h="148301">
                  <a:moveTo>
                    <a:pt x="112448" y="42825"/>
                  </a:moveTo>
                  <a:lnTo>
                    <a:pt x="102873" y="18779"/>
                  </a:lnTo>
                  <a:lnTo>
                    <a:pt x="92205" y="4452"/>
                  </a:lnTo>
                  <a:lnTo>
                    <a:pt x="83745" y="865"/>
                  </a:lnTo>
                  <a:lnTo>
                    <a:pt x="61867" y="0"/>
                  </a:lnTo>
                  <a:lnTo>
                    <a:pt x="39665" y="9754"/>
                  </a:lnTo>
                  <a:lnTo>
                    <a:pt x="20438" y="25788"/>
                  </a:lnTo>
                  <a:lnTo>
                    <a:pt x="7994" y="44612"/>
                  </a:lnTo>
                  <a:lnTo>
                    <a:pt x="0" y="86119"/>
                  </a:lnTo>
                  <a:lnTo>
                    <a:pt x="3221" y="124283"/>
                  </a:lnTo>
                  <a:lnTo>
                    <a:pt x="8045" y="133396"/>
                  </a:lnTo>
                  <a:lnTo>
                    <a:pt x="22763" y="146640"/>
                  </a:lnTo>
                  <a:lnTo>
                    <a:pt x="30431" y="148300"/>
                  </a:lnTo>
                  <a:lnTo>
                    <a:pt x="37883" y="147067"/>
                  </a:lnTo>
                  <a:lnTo>
                    <a:pt x="80965" y="122020"/>
                  </a:lnTo>
                  <a:lnTo>
                    <a:pt x="103250" y="100866"/>
                  </a:lnTo>
                  <a:lnTo>
                    <a:pt x="113429" y="82659"/>
                  </a:lnTo>
                  <a:lnTo>
                    <a:pt x="117782" y="79910"/>
                  </a:lnTo>
                  <a:lnTo>
                    <a:pt x="121853" y="81586"/>
                  </a:lnTo>
                  <a:lnTo>
                    <a:pt x="129496" y="92808"/>
                  </a:lnTo>
                  <a:lnTo>
                    <a:pt x="141546" y="116517"/>
                  </a:lnTo>
                  <a:lnTo>
                    <a:pt x="165091" y="13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55956" y="2168870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50440"/>
                  </a:lnTo>
                  <a:lnTo>
                    <a:pt x="17003" y="211471"/>
                  </a:lnTo>
                  <a:lnTo>
                    <a:pt x="18311" y="262830"/>
                  </a:lnTo>
                  <a:lnTo>
                    <a:pt x="18754" y="319765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27419" y="2295212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8540" y="8333"/>
                  </a:lnTo>
                  <a:lnTo>
                    <a:pt x="143593" y="15684"/>
                  </a:lnTo>
                  <a:lnTo>
                    <a:pt x="87679" y="28401"/>
                  </a:lnTo>
                  <a:lnTo>
                    <a:pt x="34694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06487" y="2389969"/>
              <a:ext cx="1" cy="147399"/>
            </a:xfrm>
            <a:custGeom>
              <a:avLst/>
              <a:gdLst/>
              <a:ahLst/>
              <a:cxnLst/>
              <a:rect l="0" t="0" r="0" b="0"/>
              <a:pathLst>
                <a:path w="1" h="14739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06487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07563" y="2360578"/>
              <a:ext cx="187478" cy="191031"/>
            </a:xfrm>
            <a:custGeom>
              <a:avLst/>
              <a:gdLst/>
              <a:ahLst/>
              <a:cxnLst/>
              <a:rect l="0" t="0" r="0" b="0"/>
              <a:pathLst>
                <a:path w="187478" h="191031">
                  <a:moveTo>
                    <a:pt x="130551" y="8333"/>
                  </a:moveTo>
                  <a:lnTo>
                    <a:pt x="93073" y="0"/>
                  </a:lnTo>
                  <a:lnTo>
                    <a:pt x="69440" y="1120"/>
                  </a:lnTo>
                  <a:lnTo>
                    <a:pt x="25673" y="20903"/>
                  </a:lnTo>
                  <a:lnTo>
                    <a:pt x="15009" y="27242"/>
                  </a:lnTo>
                  <a:lnTo>
                    <a:pt x="7900" y="36147"/>
                  </a:lnTo>
                  <a:lnTo>
                    <a:pt x="0" y="58520"/>
                  </a:lnTo>
                  <a:lnTo>
                    <a:pt x="1403" y="67527"/>
                  </a:lnTo>
                  <a:lnTo>
                    <a:pt x="5848" y="74702"/>
                  </a:lnTo>
                  <a:lnTo>
                    <a:pt x="12321" y="80655"/>
                  </a:lnTo>
                  <a:lnTo>
                    <a:pt x="31991" y="87270"/>
                  </a:lnTo>
                  <a:lnTo>
                    <a:pt x="87936" y="100270"/>
                  </a:lnTo>
                  <a:lnTo>
                    <a:pt x="141013" y="117219"/>
                  </a:lnTo>
                  <a:lnTo>
                    <a:pt x="172645" y="127683"/>
                  </a:lnTo>
                  <a:lnTo>
                    <a:pt x="179670" y="134693"/>
                  </a:lnTo>
                  <a:lnTo>
                    <a:pt x="187477" y="154961"/>
                  </a:lnTo>
                  <a:lnTo>
                    <a:pt x="186049" y="163407"/>
                  </a:lnTo>
                  <a:lnTo>
                    <a:pt x="181587" y="170207"/>
                  </a:lnTo>
                  <a:lnTo>
                    <a:pt x="167272" y="180883"/>
                  </a:lnTo>
                  <a:lnTo>
                    <a:pt x="149211" y="189527"/>
                  </a:lnTo>
                  <a:lnTo>
                    <a:pt x="126366" y="191030"/>
                  </a:lnTo>
                  <a:lnTo>
                    <a:pt x="64489" y="187807"/>
                  </a:lnTo>
                  <a:lnTo>
                    <a:pt x="46323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28103" y="2179399"/>
              <a:ext cx="20623" cy="368498"/>
            </a:xfrm>
            <a:custGeom>
              <a:avLst/>
              <a:gdLst/>
              <a:ahLst/>
              <a:cxnLst/>
              <a:rect l="0" t="0" r="0" b="0"/>
              <a:pathLst>
                <a:path w="20623" h="368498">
                  <a:moveTo>
                    <a:pt x="10094" y="0"/>
                  </a:moveTo>
                  <a:lnTo>
                    <a:pt x="6974" y="42691"/>
                  </a:lnTo>
                  <a:lnTo>
                    <a:pt x="1029" y="95520"/>
                  </a:lnTo>
                  <a:lnTo>
                    <a:pt x="0" y="150745"/>
                  </a:lnTo>
                  <a:lnTo>
                    <a:pt x="5283" y="211561"/>
                  </a:lnTo>
                  <a:lnTo>
                    <a:pt x="8669" y="268445"/>
                  </a:lnTo>
                  <a:lnTo>
                    <a:pt x="17047" y="329323"/>
                  </a:lnTo>
                  <a:lnTo>
                    <a:pt x="2062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50705" y="2394908"/>
              <a:ext cx="165143" cy="179258"/>
            </a:xfrm>
            <a:custGeom>
              <a:avLst/>
              <a:gdLst/>
              <a:ahLst/>
              <a:cxnLst/>
              <a:rect l="0" t="0" r="0" b="0"/>
              <a:pathLst>
                <a:path w="165143" h="179258">
                  <a:moveTo>
                    <a:pt x="108590" y="5589"/>
                  </a:moveTo>
                  <a:lnTo>
                    <a:pt x="91822" y="0"/>
                  </a:lnTo>
                  <a:lnTo>
                    <a:pt x="74232" y="3495"/>
                  </a:lnTo>
                  <a:lnTo>
                    <a:pt x="47717" y="18616"/>
                  </a:lnTo>
                  <a:lnTo>
                    <a:pt x="25043" y="41034"/>
                  </a:lnTo>
                  <a:lnTo>
                    <a:pt x="6627" y="69904"/>
                  </a:lnTo>
                  <a:lnTo>
                    <a:pt x="2010" y="80051"/>
                  </a:lnTo>
                  <a:lnTo>
                    <a:pt x="0" y="103804"/>
                  </a:lnTo>
                  <a:lnTo>
                    <a:pt x="4176" y="127619"/>
                  </a:lnTo>
                  <a:lnTo>
                    <a:pt x="19680" y="154180"/>
                  </a:lnTo>
                  <a:lnTo>
                    <a:pt x="32420" y="169505"/>
                  </a:lnTo>
                  <a:lnTo>
                    <a:pt x="55239" y="177876"/>
                  </a:lnTo>
                  <a:lnTo>
                    <a:pt x="82539" y="179257"/>
                  </a:lnTo>
                  <a:lnTo>
                    <a:pt x="106370" y="172072"/>
                  </a:lnTo>
                  <a:lnTo>
                    <a:pt x="133928" y="154873"/>
                  </a:lnTo>
                  <a:lnTo>
                    <a:pt x="146368" y="138618"/>
                  </a:lnTo>
                  <a:lnTo>
                    <a:pt x="163886" y="99587"/>
                  </a:lnTo>
                  <a:lnTo>
                    <a:pt x="165142" y="78951"/>
                  </a:lnTo>
                  <a:lnTo>
                    <a:pt x="160631" y="58082"/>
                  </a:lnTo>
                  <a:lnTo>
                    <a:pt x="146106" y="30111"/>
                  </a:lnTo>
                  <a:lnTo>
                    <a:pt x="129647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90484" y="2410700"/>
              <a:ext cx="181543" cy="363971"/>
            </a:xfrm>
            <a:custGeom>
              <a:avLst/>
              <a:gdLst/>
              <a:ahLst/>
              <a:cxnLst/>
              <a:rect l="0" t="0" r="0" b="0"/>
              <a:pathLst>
                <a:path w="181543" h="363971">
                  <a:moveTo>
                    <a:pt x="153081" y="74025"/>
                  </a:moveTo>
                  <a:lnTo>
                    <a:pt x="110418" y="13152"/>
                  </a:lnTo>
                  <a:lnTo>
                    <a:pt x="103582" y="5367"/>
                  </a:lnTo>
                  <a:lnTo>
                    <a:pt x="94346" y="1347"/>
                  </a:lnTo>
                  <a:lnTo>
                    <a:pt x="71604" y="0"/>
                  </a:lnTo>
                  <a:lnTo>
                    <a:pt x="38083" y="11407"/>
                  </a:lnTo>
                  <a:lnTo>
                    <a:pt x="19692" y="29427"/>
                  </a:lnTo>
                  <a:lnTo>
                    <a:pt x="6060" y="53034"/>
                  </a:lnTo>
                  <a:lnTo>
                    <a:pt x="0" y="79123"/>
                  </a:lnTo>
                  <a:lnTo>
                    <a:pt x="3547" y="103197"/>
                  </a:lnTo>
                  <a:lnTo>
                    <a:pt x="7767" y="114530"/>
                  </a:lnTo>
                  <a:lnTo>
                    <a:pt x="21816" y="130242"/>
                  </a:lnTo>
                  <a:lnTo>
                    <a:pt x="30476" y="136069"/>
                  </a:lnTo>
                  <a:lnTo>
                    <a:pt x="52576" y="139425"/>
                  </a:lnTo>
                  <a:lnTo>
                    <a:pt x="76827" y="135847"/>
                  </a:lnTo>
                  <a:lnTo>
                    <a:pt x="99303" y="126458"/>
                  </a:lnTo>
                  <a:lnTo>
                    <a:pt x="114751" y="111366"/>
                  </a:lnTo>
                  <a:lnTo>
                    <a:pt x="120508" y="102429"/>
                  </a:lnTo>
                  <a:lnTo>
                    <a:pt x="125517" y="99980"/>
                  </a:lnTo>
                  <a:lnTo>
                    <a:pt x="130025" y="101857"/>
                  </a:lnTo>
                  <a:lnTo>
                    <a:pt x="138154" y="113301"/>
                  </a:lnTo>
                  <a:lnTo>
                    <a:pt x="156473" y="164855"/>
                  </a:lnTo>
                  <a:lnTo>
                    <a:pt x="170605" y="224591"/>
                  </a:lnTo>
                  <a:lnTo>
                    <a:pt x="181542" y="275732"/>
                  </a:lnTo>
                  <a:lnTo>
                    <a:pt x="180621" y="316674"/>
                  </a:lnTo>
                  <a:lnTo>
                    <a:pt x="178460" y="330547"/>
                  </a:lnTo>
                  <a:lnTo>
                    <a:pt x="173510" y="340966"/>
                  </a:lnTo>
                  <a:lnTo>
                    <a:pt x="158650" y="355662"/>
                  </a:lnTo>
                  <a:lnTo>
                    <a:pt x="134109" y="362974"/>
                  </a:lnTo>
                  <a:lnTo>
                    <a:pt x="93647" y="363970"/>
                  </a:lnTo>
                  <a:lnTo>
                    <a:pt x="59432" y="359976"/>
                  </a:lnTo>
                  <a:lnTo>
                    <a:pt x="26738" y="358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19460" y="2432082"/>
              <a:ext cx="8333" cy="157929"/>
            </a:xfrm>
            <a:custGeom>
              <a:avLst/>
              <a:gdLst/>
              <a:ahLst/>
              <a:cxnLst/>
              <a:rect l="0" t="0" r="0" b="0"/>
              <a:pathLst>
                <a:path w="8333" h="157929">
                  <a:moveTo>
                    <a:pt x="8332" y="0"/>
                  </a:moveTo>
                  <a:lnTo>
                    <a:pt x="0" y="48931"/>
                  </a:lnTo>
                  <a:lnTo>
                    <a:pt x="3826" y="108062"/>
                  </a:lnTo>
                  <a:lnTo>
                    <a:pt x="833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127792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214451" y="2408007"/>
              <a:ext cx="113384" cy="184986"/>
            </a:xfrm>
            <a:custGeom>
              <a:avLst/>
              <a:gdLst/>
              <a:ahLst/>
              <a:cxnLst/>
              <a:rect l="0" t="0" r="0" b="0"/>
              <a:pathLst>
                <a:path w="113384" h="184986">
                  <a:moveTo>
                    <a:pt x="113383" y="13547"/>
                  </a:moveTo>
                  <a:lnTo>
                    <a:pt x="96615" y="2369"/>
                  </a:lnTo>
                  <a:lnTo>
                    <a:pt x="79024" y="0"/>
                  </a:lnTo>
                  <a:lnTo>
                    <a:pt x="39136" y="8012"/>
                  </a:lnTo>
                  <a:lnTo>
                    <a:pt x="31129" y="13366"/>
                  </a:lnTo>
                  <a:lnTo>
                    <a:pt x="19114" y="28675"/>
                  </a:lnTo>
                  <a:lnTo>
                    <a:pt x="5773" y="57024"/>
                  </a:lnTo>
                  <a:lnTo>
                    <a:pt x="0" y="98829"/>
                  </a:lnTo>
                  <a:lnTo>
                    <a:pt x="3879" y="137082"/>
                  </a:lnTo>
                  <a:lnTo>
                    <a:pt x="12462" y="156579"/>
                  </a:lnTo>
                  <a:lnTo>
                    <a:pt x="18026" y="165053"/>
                  </a:lnTo>
                  <a:lnTo>
                    <a:pt x="33568" y="177589"/>
                  </a:lnTo>
                  <a:lnTo>
                    <a:pt x="42626" y="182570"/>
                  </a:lnTo>
                  <a:lnTo>
                    <a:pt x="65168" y="184985"/>
                  </a:lnTo>
                  <a:lnTo>
                    <a:pt x="102855" y="18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56364" y="2429064"/>
              <a:ext cx="213626" cy="156190"/>
            </a:xfrm>
            <a:custGeom>
              <a:avLst/>
              <a:gdLst/>
              <a:ahLst/>
              <a:cxnLst/>
              <a:rect l="0" t="0" r="0" b="0"/>
              <a:pathLst>
                <a:path w="213626" h="156190">
                  <a:moveTo>
                    <a:pt x="129397" y="13547"/>
                  </a:moveTo>
                  <a:lnTo>
                    <a:pt x="112630" y="2369"/>
                  </a:lnTo>
                  <a:lnTo>
                    <a:pt x="91920" y="0"/>
                  </a:lnTo>
                  <a:lnTo>
                    <a:pt x="68287" y="4017"/>
                  </a:lnTo>
                  <a:lnTo>
                    <a:pt x="36421" y="19432"/>
                  </a:lnTo>
                  <a:lnTo>
                    <a:pt x="19444" y="32150"/>
                  </a:lnTo>
                  <a:lnTo>
                    <a:pt x="2322" y="58053"/>
                  </a:lnTo>
                  <a:lnTo>
                    <a:pt x="0" y="77781"/>
                  </a:lnTo>
                  <a:lnTo>
                    <a:pt x="8041" y="119042"/>
                  </a:lnTo>
                  <a:lnTo>
                    <a:pt x="23120" y="144891"/>
                  </a:lnTo>
                  <a:lnTo>
                    <a:pt x="31640" y="150242"/>
                  </a:lnTo>
                  <a:lnTo>
                    <a:pt x="53584" y="156189"/>
                  </a:lnTo>
                  <a:lnTo>
                    <a:pt x="63648" y="154265"/>
                  </a:lnTo>
                  <a:lnTo>
                    <a:pt x="81068" y="142769"/>
                  </a:lnTo>
                  <a:lnTo>
                    <a:pt x="90370" y="122842"/>
                  </a:lnTo>
                  <a:lnTo>
                    <a:pt x="98002" y="66501"/>
                  </a:lnTo>
                  <a:lnTo>
                    <a:pt x="100278" y="66397"/>
                  </a:lnTo>
                  <a:lnTo>
                    <a:pt x="105927" y="75640"/>
                  </a:lnTo>
                  <a:lnTo>
                    <a:pt x="118024" y="99405"/>
                  </a:lnTo>
                  <a:lnTo>
                    <a:pt x="156669" y="136132"/>
                  </a:lnTo>
                  <a:lnTo>
                    <a:pt x="177393" y="144068"/>
                  </a:lnTo>
                  <a:lnTo>
                    <a:pt x="213625" y="15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22632" y="2284683"/>
              <a:ext cx="10530" cy="273743"/>
            </a:xfrm>
            <a:custGeom>
              <a:avLst/>
              <a:gdLst/>
              <a:ahLst/>
              <a:cxnLst/>
              <a:rect l="0" t="0" r="0" b="0"/>
              <a:pathLst>
                <a:path w="10530" h="273743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7876"/>
                  </a:lnTo>
                  <a:lnTo>
                    <a:pt x="3119" y="207436"/>
                  </a:lnTo>
                  <a:lnTo>
                    <a:pt x="8333" y="245517"/>
                  </a:lnTo>
                  <a:lnTo>
                    <a:pt x="10529" y="273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91088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36953" y="236566"/>
            <a:ext cx="1810902" cy="676518"/>
            <a:chOff x="536953" y="236566"/>
            <a:chExt cx="1810902" cy="676518"/>
          </a:xfrm>
        </p:grpSpPr>
        <p:sp>
          <p:nvSpPr>
            <p:cNvPr id="2" name="Freeform 1"/>
            <p:cNvSpPr/>
            <p:nvPr/>
          </p:nvSpPr>
          <p:spPr>
            <a:xfrm>
              <a:off x="584170" y="273740"/>
              <a:ext cx="226525" cy="503053"/>
            </a:xfrm>
            <a:custGeom>
              <a:avLst/>
              <a:gdLst/>
              <a:ahLst/>
              <a:cxnLst/>
              <a:rect l="0" t="0" r="0" b="0"/>
              <a:pathLst>
                <a:path w="226525" h="503053">
                  <a:moveTo>
                    <a:pt x="37011" y="0"/>
                  </a:moveTo>
                  <a:lnTo>
                    <a:pt x="25832" y="16768"/>
                  </a:lnTo>
                  <a:lnTo>
                    <a:pt x="18881" y="49552"/>
                  </a:lnTo>
                  <a:lnTo>
                    <a:pt x="16821" y="100080"/>
                  </a:lnTo>
                  <a:lnTo>
                    <a:pt x="23361" y="158330"/>
                  </a:lnTo>
                  <a:lnTo>
                    <a:pt x="24388" y="210299"/>
                  </a:lnTo>
                  <a:lnTo>
                    <a:pt x="14847" y="273558"/>
                  </a:lnTo>
                  <a:lnTo>
                    <a:pt x="8217" y="336858"/>
                  </a:lnTo>
                  <a:lnTo>
                    <a:pt x="6253" y="396948"/>
                  </a:lnTo>
                  <a:lnTo>
                    <a:pt x="0" y="458476"/>
                  </a:lnTo>
                  <a:lnTo>
                    <a:pt x="1998" y="493424"/>
                  </a:lnTo>
                  <a:lnTo>
                    <a:pt x="6650" y="499745"/>
                  </a:lnTo>
                  <a:lnTo>
                    <a:pt x="13261" y="502789"/>
                  </a:lnTo>
                  <a:lnTo>
                    <a:pt x="29965" y="503052"/>
                  </a:lnTo>
                  <a:lnTo>
                    <a:pt x="90762" y="490563"/>
                  </a:lnTo>
                  <a:lnTo>
                    <a:pt x="140155" y="486164"/>
                  </a:lnTo>
                  <a:lnTo>
                    <a:pt x="197332" y="484677"/>
                  </a:lnTo>
                  <a:lnTo>
                    <a:pt x="22652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485154"/>
              <a:ext cx="189514" cy="20214"/>
            </a:xfrm>
            <a:custGeom>
              <a:avLst/>
              <a:gdLst/>
              <a:ahLst/>
              <a:cxnLst/>
              <a:rect l="0" t="0" r="0" b="0"/>
              <a:pathLst>
                <a:path w="189514" h="20214">
                  <a:moveTo>
                    <a:pt x="189513" y="20213"/>
                  </a:moveTo>
                  <a:lnTo>
                    <a:pt x="133298" y="3425"/>
                  </a:lnTo>
                  <a:lnTo>
                    <a:pt x="74727" y="0"/>
                  </a:lnTo>
                  <a:lnTo>
                    <a:pt x="15560" y="6503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1709" y="236566"/>
              <a:ext cx="263214" cy="26647"/>
            </a:xfrm>
            <a:custGeom>
              <a:avLst/>
              <a:gdLst/>
              <a:ahLst/>
              <a:cxnLst/>
              <a:rect l="0" t="0" r="0" b="0"/>
              <a:pathLst>
                <a:path w="263214" h="26647">
                  <a:moveTo>
                    <a:pt x="263213" y="5589"/>
                  </a:moveTo>
                  <a:lnTo>
                    <a:pt x="246445" y="0"/>
                  </a:lnTo>
                  <a:lnTo>
                    <a:pt x="228854" y="375"/>
                  </a:lnTo>
                  <a:lnTo>
                    <a:pt x="177450" y="13308"/>
                  </a:lnTo>
                  <a:lnTo>
                    <a:pt x="125346" y="23665"/>
                  </a:lnTo>
                  <a:lnTo>
                    <a:pt x="69994" y="26057"/>
                  </a:lnTo>
                  <a:lnTo>
                    <a:pt x="12453" y="2656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568538"/>
              <a:ext cx="147400" cy="221100"/>
            </a:xfrm>
            <a:custGeom>
              <a:avLst/>
              <a:gdLst/>
              <a:ahLst/>
              <a:cxnLst/>
              <a:rect l="0" t="0" r="0" b="0"/>
              <a:pathLst>
                <a:path w="147400" h="221100">
                  <a:moveTo>
                    <a:pt x="147399" y="0"/>
                  </a:moveTo>
                  <a:lnTo>
                    <a:pt x="118091" y="34898"/>
                  </a:lnTo>
                  <a:lnTo>
                    <a:pt x="80946" y="96117"/>
                  </a:lnTo>
                  <a:lnTo>
                    <a:pt x="39559" y="155551"/>
                  </a:lnTo>
                  <a:lnTo>
                    <a:pt x="13837" y="19147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579067"/>
              <a:ext cx="157929" cy="200042"/>
            </a:xfrm>
            <a:custGeom>
              <a:avLst/>
              <a:gdLst/>
              <a:ahLst/>
              <a:cxnLst/>
              <a:rect l="0" t="0" r="0" b="0"/>
              <a:pathLst>
                <a:path w="157929" h="200042">
                  <a:moveTo>
                    <a:pt x="157928" y="200041"/>
                  </a:moveTo>
                  <a:lnTo>
                    <a:pt x="141117" y="180891"/>
                  </a:lnTo>
                  <a:lnTo>
                    <a:pt x="102840" y="126824"/>
                  </a:lnTo>
                  <a:lnTo>
                    <a:pt x="49401" y="63393"/>
                  </a:lnTo>
                  <a:lnTo>
                    <a:pt x="6255" y="13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1037" y="571407"/>
              <a:ext cx="208725" cy="207702"/>
            </a:xfrm>
            <a:custGeom>
              <a:avLst/>
              <a:gdLst/>
              <a:ahLst/>
              <a:cxnLst/>
              <a:rect l="0" t="0" r="0" b="0"/>
              <a:pathLst>
                <a:path w="208725" h="207702">
                  <a:moveTo>
                    <a:pt x="166610" y="102416"/>
                  </a:moveTo>
                  <a:lnTo>
                    <a:pt x="152038" y="59725"/>
                  </a:lnTo>
                  <a:lnTo>
                    <a:pt x="127207" y="23663"/>
                  </a:lnTo>
                  <a:lnTo>
                    <a:pt x="101123" y="6812"/>
                  </a:lnTo>
                  <a:lnTo>
                    <a:pt x="65578" y="0"/>
                  </a:lnTo>
                  <a:lnTo>
                    <a:pt x="42158" y="4645"/>
                  </a:lnTo>
                  <a:lnTo>
                    <a:pt x="31000" y="9160"/>
                  </a:lnTo>
                  <a:lnTo>
                    <a:pt x="15482" y="23534"/>
                  </a:lnTo>
                  <a:lnTo>
                    <a:pt x="9706" y="32281"/>
                  </a:lnTo>
                  <a:lnTo>
                    <a:pt x="1577" y="72537"/>
                  </a:lnTo>
                  <a:lnTo>
                    <a:pt x="0" y="130136"/>
                  </a:lnTo>
                  <a:lnTo>
                    <a:pt x="7930" y="170161"/>
                  </a:lnTo>
                  <a:lnTo>
                    <a:pt x="18487" y="189457"/>
                  </a:lnTo>
                  <a:lnTo>
                    <a:pt x="26917" y="195538"/>
                  </a:lnTo>
                  <a:lnTo>
                    <a:pt x="48762" y="202296"/>
                  </a:lnTo>
                  <a:lnTo>
                    <a:pt x="70950" y="199060"/>
                  </a:lnTo>
                  <a:lnTo>
                    <a:pt x="91339" y="188653"/>
                  </a:lnTo>
                  <a:lnTo>
                    <a:pt x="130846" y="143408"/>
                  </a:lnTo>
                  <a:lnTo>
                    <a:pt x="135748" y="141443"/>
                  </a:lnTo>
                  <a:lnTo>
                    <a:pt x="139017" y="144812"/>
                  </a:lnTo>
                  <a:lnTo>
                    <a:pt x="149851" y="178251"/>
                  </a:lnTo>
                  <a:lnTo>
                    <a:pt x="155438" y="185728"/>
                  </a:lnTo>
                  <a:lnTo>
                    <a:pt x="171003" y="197156"/>
                  </a:lnTo>
                  <a:lnTo>
                    <a:pt x="208724" y="207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600300"/>
              <a:ext cx="231628" cy="149640"/>
            </a:xfrm>
            <a:custGeom>
              <a:avLst/>
              <a:gdLst/>
              <a:ahLst/>
              <a:cxnLst/>
              <a:rect l="0" t="0" r="0" b="0"/>
              <a:pathLst>
                <a:path w="231628" h="149640">
                  <a:moveTo>
                    <a:pt x="0" y="62995"/>
                  </a:moveTo>
                  <a:lnTo>
                    <a:pt x="3119" y="105687"/>
                  </a:lnTo>
                  <a:lnTo>
                    <a:pt x="15618" y="149639"/>
                  </a:lnTo>
                  <a:lnTo>
                    <a:pt x="11129" y="95221"/>
                  </a:lnTo>
                  <a:lnTo>
                    <a:pt x="13046" y="57465"/>
                  </a:lnTo>
                  <a:lnTo>
                    <a:pt x="21786" y="38700"/>
                  </a:lnTo>
                  <a:lnTo>
                    <a:pt x="28562" y="33930"/>
                  </a:lnTo>
                  <a:lnTo>
                    <a:pt x="36588" y="31920"/>
                  </a:lnTo>
                  <a:lnTo>
                    <a:pt x="45449" y="31750"/>
                  </a:lnTo>
                  <a:lnTo>
                    <a:pt x="61534" y="37800"/>
                  </a:lnTo>
                  <a:lnTo>
                    <a:pt x="69098" y="42689"/>
                  </a:lnTo>
                  <a:lnTo>
                    <a:pt x="80623" y="57479"/>
                  </a:lnTo>
                  <a:lnTo>
                    <a:pt x="103143" y="95571"/>
                  </a:lnTo>
                  <a:lnTo>
                    <a:pt x="106196" y="98750"/>
                  </a:lnTo>
                  <a:lnTo>
                    <a:pt x="107062" y="97360"/>
                  </a:lnTo>
                  <a:lnTo>
                    <a:pt x="106470" y="92924"/>
                  </a:lnTo>
                  <a:lnTo>
                    <a:pt x="120043" y="35279"/>
                  </a:lnTo>
                  <a:lnTo>
                    <a:pt x="135654" y="6560"/>
                  </a:lnTo>
                  <a:lnTo>
                    <a:pt x="144248" y="1975"/>
                  </a:lnTo>
                  <a:lnTo>
                    <a:pt x="166275" y="0"/>
                  </a:lnTo>
                  <a:lnTo>
                    <a:pt x="185424" y="6141"/>
                  </a:lnTo>
                  <a:lnTo>
                    <a:pt x="201734" y="17839"/>
                  </a:lnTo>
                  <a:lnTo>
                    <a:pt x="216781" y="34737"/>
                  </a:lnTo>
                  <a:lnTo>
                    <a:pt x="225029" y="57065"/>
                  </a:lnTo>
                  <a:lnTo>
                    <a:pt x="229672" y="92823"/>
                  </a:lnTo>
                  <a:lnTo>
                    <a:pt x="231627" y="126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323" y="547181"/>
              <a:ext cx="129174" cy="365903"/>
            </a:xfrm>
            <a:custGeom>
              <a:avLst/>
              <a:gdLst/>
              <a:ahLst/>
              <a:cxnLst/>
              <a:rect l="0" t="0" r="0" b="0"/>
              <a:pathLst>
                <a:path w="129174" h="365903">
                  <a:moveTo>
                    <a:pt x="31407" y="126642"/>
                  </a:moveTo>
                  <a:lnTo>
                    <a:pt x="31407" y="185259"/>
                  </a:lnTo>
                  <a:lnTo>
                    <a:pt x="31407" y="247839"/>
                  </a:lnTo>
                  <a:lnTo>
                    <a:pt x="34527" y="310286"/>
                  </a:lnTo>
                  <a:lnTo>
                    <a:pt x="40472" y="362699"/>
                  </a:lnTo>
                  <a:lnTo>
                    <a:pt x="39790" y="365902"/>
                  </a:lnTo>
                  <a:lnTo>
                    <a:pt x="35913" y="353863"/>
                  </a:lnTo>
                  <a:lnTo>
                    <a:pt x="28881" y="293594"/>
                  </a:lnTo>
                  <a:lnTo>
                    <a:pt x="16870" y="238649"/>
                  </a:lnTo>
                  <a:lnTo>
                    <a:pt x="4402" y="181566"/>
                  </a:lnTo>
                  <a:lnTo>
                    <a:pt x="726" y="118298"/>
                  </a:lnTo>
                  <a:lnTo>
                    <a:pt x="0" y="60393"/>
                  </a:lnTo>
                  <a:lnTo>
                    <a:pt x="5464" y="23565"/>
                  </a:lnTo>
                  <a:lnTo>
                    <a:pt x="10602" y="14640"/>
                  </a:lnTo>
                  <a:lnTo>
                    <a:pt x="25670" y="1604"/>
                  </a:lnTo>
                  <a:lnTo>
                    <a:pt x="33432" y="0"/>
                  </a:lnTo>
                  <a:lnTo>
                    <a:pt x="40945" y="1270"/>
                  </a:lnTo>
                  <a:lnTo>
                    <a:pt x="92296" y="24562"/>
                  </a:lnTo>
                  <a:lnTo>
                    <a:pt x="106432" y="37990"/>
                  </a:lnTo>
                  <a:lnTo>
                    <a:pt x="128923" y="85332"/>
                  </a:lnTo>
                  <a:lnTo>
                    <a:pt x="129173" y="95593"/>
                  </a:lnTo>
                  <a:lnTo>
                    <a:pt x="123212" y="116352"/>
                  </a:lnTo>
                  <a:lnTo>
                    <a:pt x="109644" y="131038"/>
                  </a:lnTo>
                  <a:lnTo>
                    <a:pt x="101112" y="136592"/>
                  </a:lnTo>
                  <a:lnTo>
                    <a:pt x="82274" y="139643"/>
                  </a:lnTo>
                  <a:lnTo>
                    <a:pt x="52464" y="137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5658" y="357968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3119" y="48931"/>
                  </a:lnTo>
                  <a:lnTo>
                    <a:pt x="11452" y="96777"/>
                  </a:lnTo>
                  <a:lnTo>
                    <a:pt x="18211" y="147998"/>
                  </a:lnTo>
                  <a:lnTo>
                    <a:pt x="26084" y="206529"/>
                  </a:lnTo>
                  <a:lnTo>
                    <a:pt x="31668" y="266357"/>
                  </a:lnTo>
                  <a:lnTo>
                    <a:pt x="39704" y="314397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3166" y="509905"/>
              <a:ext cx="135864" cy="216562"/>
            </a:xfrm>
            <a:custGeom>
              <a:avLst/>
              <a:gdLst/>
              <a:ahLst/>
              <a:cxnLst/>
              <a:rect l="0" t="0" r="0" b="0"/>
              <a:pathLst>
                <a:path w="135864" h="216562">
                  <a:moveTo>
                    <a:pt x="18305" y="100747"/>
                  </a:moveTo>
                  <a:lnTo>
                    <a:pt x="72180" y="82789"/>
                  </a:lnTo>
                  <a:lnTo>
                    <a:pt x="101728" y="71380"/>
                  </a:lnTo>
                  <a:lnTo>
                    <a:pt x="118163" y="60009"/>
                  </a:lnTo>
                  <a:lnTo>
                    <a:pt x="130147" y="44037"/>
                  </a:lnTo>
                  <a:lnTo>
                    <a:pt x="134980" y="34864"/>
                  </a:lnTo>
                  <a:lnTo>
                    <a:pt x="135863" y="26410"/>
                  </a:lnTo>
                  <a:lnTo>
                    <a:pt x="130604" y="10777"/>
                  </a:lnTo>
                  <a:lnTo>
                    <a:pt x="123587" y="5672"/>
                  </a:lnTo>
                  <a:lnTo>
                    <a:pt x="103312" y="0"/>
                  </a:lnTo>
                  <a:lnTo>
                    <a:pt x="71178" y="2396"/>
                  </a:lnTo>
                  <a:lnTo>
                    <a:pt x="53113" y="10632"/>
                  </a:lnTo>
                  <a:lnTo>
                    <a:pt x="45020" y="16104"/>
                  </a:lnTo>
                  <a:lnTo>
                    <a:pt x="22451" y="46162"/>
                  </a:lnTo>
                  <a:lnTo>
                    <a:pt x="6535" y="79115"/>
                  </a:lnTo>
                  <a:lnTo>
                    <a:pt x="0" y="116695"/>
                  </a:lnTo>
                  <a:lnTo>
                    <a:pt x="3653" y="151876"/>
                  </a:lnTo>
                  <a:lnTo>
                    <a:pt x="15302" y="170654"/>
                  </a:lnTo>
                  <a:lnTo>
                    <a:pt x="32178" y="185630"/>
                  </a:lnTo>
                  <a:lnTo>
                    <a:pt x="93370" y="213069"/>
                  </a:lnTo>
                  <a:lnTo>
                    <a:pt x="102533" y="216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63626" y="484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4155" y="631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6953" y="831751"/>
              <a:ext cx="1810902" cy="31586"/>
            </a:xfrm>
            <a:custGeom>
              <a:avLst/>
              <a:gdLst/>
              <a:ahLst/>
              <a:cxnLst/>
              <a:rect l="0" t="0" r="0" b="0"/>
              <a:pathLst>
                <a:path w="1810902" h="31586">
                  <a:moveTo>
                    <a:pt x="1810901" y="31585"/>
                  </a:moveTo>
                  <a:lnTo>
                    <a:pt x="1768210" y="28466"/>
                  </a:lnTo>
                  <a:lnTo>
                    <a:pt x="1715381" y="22520"/>
                  </a:lnTo>
                  <a:lnTo>
                    <a:pt x="1654567" y="21490"/>
                  </a:lnTo>
                  <a:lnTo>
                    <a:pt x="1611568" y="21250"/>
                  </a:lnTo>
                  <a:lnTo>
                    <a:pt x="1554138" y="21114"/>
                  </a:lnTo>
                  <a:lnTo>
                    <a:pt x="1492811" y="21068"/>
                  </a:lnTo>
                  <a:lnTo>
                    <a:pt x="1434467" y="21059"/>
                  </a:lnTo>
                  <a:lnTo>
                    <a:pt x="1386110" y="19888"/>
                  </a:lnTo>
                  <a:lnTo>
                    <a:pt x="1327256" y="12724"/>
                  </a:lnTo>
                  <a:lnTo>
                    <a:pt x="1264981" y="10962"/>
                  </a:lnTo>
                  <a:lnTo>
                    <a:pt x="1203590" y="10614"/>
                  </a:lnTo>
                  <a:lnTo>
                    <a:pt x="1153536" y="10554"/>
                  </a:lnTo>
                  <a:lnTo>
                    <a:pt x="1102830" y="10536"/>
                  </a:lnTo>
                  <a:lnTo>
                    <a:pt x="1055310" y="10531"/>
                  </a:lnTo>
                  <a:lnTo>
                    <a:pt x="1000156" y="10529"/>
                  </a:lnTo>
                  <a:lnTo>
                    <a:pt x="951969" y="10528"/>
                  </a:lnTo>
                  <a:lnTo>
                    <a:pt x="901166" y="10528"/>
                  </a:lnTo>
                  <a:lnTo>
                    <a:pt x="849069" y="10528"/>
                  </a:lnTo>
                  <a:lnTo>
                    <a:pt x="796588" y="10528"/>
                  </a:lnTo>
                  <a:lnTo>
                    <a:pt x="743994" y="9358"/>
                  </a:lnTo>
                  <a:lnTo>
                    <a:pt x="692535" y="3293"/>
                  </a:lnTo>
                  <a:lnTo>
                    <a:pt x="629513" y="650"/>
                  </a:lnTo>
                  <a:lnTo>
                    <a:pt x="578417" y="193"/>
                  </a:lnTo>
                  <a:lnTo>
                    <a:pt x="526232" y="57"/>
                  </a:lnTo>
                  <a:lnTo>
                    <a:pt x="476845" y="17"/>
                  </a:lnTo>
                  <a:lnTo>
                    <a:pt x="429456" y="5"/>
                  </a:lnTo>
                  <a:lnTo>
                    <a:pt x="378370" y="1"/>
                  </a:lnTo>
                  <a:lnTo>
                    <a:pt x="326189" y="0"/>
                  </a:lnTo>
                  <a:lnTo>
                    <a:pt x="276803" y="0"/>
                  </a:lnTo>
                  <a:lnTo>
                    <a:pt x="218194" y="0"/>
                  </a:lnTo>
                  <a:lnTo>
                    <a:pt x="170065" y="0"/>
                  </a:lnTo>
                  <a:lnTo>
                    <a:pt x="109805" y="0"/>
                  </a:lnTo>
                  <a:lnTo>
                    <a:pt x="497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884808" y="331322"/>
            <a:ext cx="2463670" cy="437259"/>
            <a:chOff x="2884808" y="331322"/>
            <a:chExt cx="2463670" cy="437259"/>
          </a:xfrm>
        </p:grpSpPr>
        <p:sp>
          <p:nvSpPr>
            <p:cNvPr id="16" name="Freeform 15"/>
            <p:cNvSpPr/>
            <p:nvPr/>
          </p:nvSpPr>
          <p:spPr>
            <a:xfrm>
              <a:off x="3116435" y="368497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42114" y="0"/>
                  </a:moveTo>
                  <a:lnTo>
                    <a:pt x="33781" y="37478"/>
                  </a:lnTo>
                  <a:lnTo>
                    <a:pt x="26430" y="94491"/>
                  </a:lnTo>
                  <a:lnTo>
                    <a:pt x="22649" y="150440"/>
                  </a:lnTo>
                  <a:lnTo>
                    <a:pt x="21529" y="205882"/>
                  </a:lnTo>
                  <a:lnTo>
                    <a:pt x="21197" y="259354"/>
                  </a:lnTo>
                  <a:lnTo>
                    <a:pt x="12679" y="31184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4808" y="331322"/>
              <a:ext cx="421141" cy="100347"/>
            </a:xfrm>
            <a:custGeom>
              <a:avLst/>
              <a:gdLst/>
              <a:ahLst/>
              <a:cxnLst/>
              <a:rect l="0" t="0" r="0" b="0"/>
              <a:pathLst>
                <a:path w="421141" h="100347">
                  <a:moveTo>
                    <a:pt x="421140" y="5589"/>
                  </a:moveTo>
                  <a:lnTo>
                    <a:pt x="404372" y="0"/>
                  </a:lnTo>
                  <a:lnTo>
                    <a:pt x="386781" y="376"/>
                  </a:lnTo>
                  <a:lnTo>
                    <a:pt x="335377" y="13308"/>
                  </a:lnTo>
                  <a:lnTo>
                    <a:pt x="283273" y="26785"/>
                  </a:lnTo>
                  <a:lnTo>
                    <a:pt x="227920" y="40712"/>
                  </a:lnTo>
                  <a:lnTo>
                    <a:pt x="171926" y="54728"/>
                  </a:lnTo>
                  <a:lnTo>
                    <a:pt x="115806" y="68761"/>
                  </a:lnTo>
                  <a:lnTo>
                    <a:pt x="59660" y="82799"/>
                  </a:lnTo>
                  <a:lnTo>
                    <a:pt x="0" y="10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37450" y="663295"/>
              <a:ext cx="326385" cy="105286"/>
            </a:xfrm>
            <a:custGeom>
              <a:avLst/>
              <a:gdLst/>
              <a:ahLst/>
              <a:cxnLst/>
              <a:rect l="0" t="0" r="0" b="0"/>
              <a:pathLst>
                <a:path w="326385" h="105286">
                  <a:moveTo>
                    <a:pt x="326384" y="0"/>
                  </a:moveTo>
                  <a:lnTo>
                    <a:pt x="272509" y="17958"/>
                  </a:lnTo>
                  <a:lnTo>
                    <a:pt x="215347" y="35149"/>
                  </a:lnTo>
                  <a:lnTo>
                    <a:pt x="162164" y="50313"/>
                  </a:lnTo>
                  <a:lnTo>
                    <a:pt x="100254" y="75747"/>
                  </a:lnTo>
                  <a:lnTo>
                    <a:pt x="46493" y="9095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9152" y="434482"/>
              <a:ext cx="147367" cy="281456"/>
            </a:xfrm>
            <a:custGeom>
              <a:avLst/>
              <a:gdLst/>
              <a:ahLst/>
              <a:cxnLst/>
              <a:rect l="0" t="0" r="0" b="0"/>
              <a:pathLst>
                <a:path w="147367" h="281456">
                  <a:moveTo>
                    <a:pt x="21024" y="281455"/>
                  </a:moveTo>
                  <a:lnTo>
                    <a:pt x="9845" y="270277"/>
                  </a:lnTo>
                  <a:lnTo>
                    <a:pt x="4357" y="252311"/>
                  </a:lnTo>
                  <a:lnTo>
                    <a:pt x="834" y="197060"/>
                  </a:lnTo>
                  <a:lnTo>
                    <a:pt x="138" y="138226"/>
                  </a:lnTo>
                  <a:lnTo>
                    <a:pt x="0" y="81544"/>
                  </a:lnTo>
                  <a:lnTo>
                    <a:pt x="5562" y="25288"/>
                  </a:lnTo>
                  <a:lnTo>
                    <a:pt x="11886" y="15920"/>
                  </a:lnTo>
                  <a:lnTo>
                    <a:pt x="20781" y="9676"/>
                  </a:lnTo>
                  <a:lnTo>
                    <a:pt x="43143" y="2737"/>
                  </a:lnTo>
                  <a:lnTo>
                    <a:pt x="82040" y="0"/>
                  </a:lnTo>
                  <a:lnTo>
                    <a:pt x="127746" y="5844"/>
                  </a:lnTo>
                  <a:lnTo>
                    <a:pt x="147366" y="7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05948" y="60012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63958" y="389554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200219"/>
                  </a:lnTo>
                  <a:lnTo>
                    <a:pt x="0" y="249617"/>
                  </a:lnTo>
                  <a:lnTo>
                    <a:pt x="0" y="3082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7616" y="563325"/>
              <a:ext cx="189514" cy="15743"/>
            </a:xfrm>
            <a:custGeom>
              <a:avLst/>
              <a:gdLst/>
              <a:ahLst/>
              <a:cxnLst/>
              <a:rect l="0" t="0" r="0" b="0"/>
              <a:pathLst>
                <a:path w="189514" h="15743">
                  <a:moveTo>
                    <a:pt x="189513" y="5213"/>
                  </a:moveTo>
                  <a:lnTo>
                    <a:pt x="132249" y="5213"/>
                  </a:lnTo>
                  <a:lnTo>
                    <a:pt x="82859" y="2094"/>
                  </a:lnTo>
                  <a:lnTo>
                    <a:pt x="37419" y="0"/>
                  </a:lnTo>
                  <a:lnTo>
                    <a:pt x="16631" y="4066"/>
                  </a:lnTo>
                  <a:lnTo>
                    <a:pt x="0" y="15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79772" y="368497"/>
              <a:ext cx="221099" cy="347441"/>
            </a:xfrm>
            <a:custGeom>
              <a:avLst/>
              <a:gdLst/>
              <a:ahLst/>
              <a:cxnLst/>
              <a:rect l="0" t="0" r="0" b="0"/>
              <a:pathLst>
                <a:path w="221099" h="347441">
                  <a:moveTo>
                    <a:pt x="0" y="0"/>
                  </a:moveTo>
                  <a:lnTo>
                    <a:pt x="0" y="58617"/>
                  </a:lnTo>
                  <a:lnTo>
                    <a:pt x="11452" y="118333"/>
                  </a:lnTo>
                  <a:lnTo>
                    <a:pt x="27028" y="179100"/>
                  </a:lnTo>
                  <a:lnTo>
                    <a:pt x="30685" y="232343"/>
                  </a:lnTo>
                  <a:lnTo>
                    <a:pt x="31407" y="287920"/>
                  </a:lnTo>
                  <a:lnTo>
                    <a:pt x="31533" y="329935"/>
                  </a:lnTo>
                  <a:lnTo>
                    <a:pt x="33890" y="335770"/>
                  </a:lnTo>
                  <a:lnTo>
                    <a:pt x="37801" y="336151"/>
                  </a:lnTo>
                  <a:lnTo>
                    <a:pt x="42748" y="332895"/>
                  </a:lnTo>
                  <a:lnTo>
                    <a:pt x="51364" y="316799"/>
                  </a:lnTo>
                  <a:lnTo>
                    <a:pt x="71191" y="256101"/>
                  </a:lnTo>
                  <a:lnTo>
                    <a:pt x="82723" y="233146"/>
                  </a:lnTo>
                  <a:lnTo>
                    <a:pt x="91413" y="225620"/>
                  </a:lnTo>
                  <a:lnTo>
                    <a:pt x="113547" y="217259"/>
                  </a:lnTo>
                  <a:lnTo>
                    <a:pt x="135863" y="216662"/>
                  </a:lnTo>
                  <a:lnTo>
                    <a:pt x="146728" y="218141"/>
                  </a:lnTo>
                  <a:lnTo>
                    <a:pt x="165038" y="229143"/>
                  </a:lnTo>
                  <a:lnTo>
                    <a:pt x="195856" y="264801"/>
                  </a:lnTo>
                  <a:lnTo>
                    <a:pt x="211800" y="295269"/>
                  </a:lnTo>
                  <a:lnTo>
                    <a:pt x="22109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08343" y="555234"/>
              <a:ext cx="129610" cy="171233"/>
            </a:xfrm>
            <a:custGeom>
              <a:avLst/>
              <a:gdLst/>
              <a:ahLst/>
              <a:cxnLst/>
              <a:rect l="0" t="0" r="0" b="0"/>
              <a:pathLst>
                <a:path w="129610" h="171233">
                  <a:moveTo>
                    <a:pt x="24112" y="108061"/>
                  </a:moveTo>
                  <a:lnTo>
                    <a:pt x="77988" y="73314"/>
                  </a:lnTo>
                  <a:lnTo>
                    <a:pt x="123970" y="46828"/>
                  </a:lnTo>
                  <a:lnTo>
                    <a:pt x="128119" y="39163"/>
                  </a:lnTo>
                  <a:lnTo>
                    <a:pt x="129609" y="21287"/>
                  </a:lnTo>
                  <a:lnTo>
                    <a:pt x="126029" y="13947"/>
                  </a:lnTo>
                  <a:lnTo>
                    <a:pt x="112693" y="2672"/>
                  </a:lnTo>
                  <a:lnTo>
                    <a:pt x="91948" y="0"/>
                  </a:lnTo>
                  <a:lnTo>
                    <a:pt x="68299" y="3882"/>
                  </a:lnTo>
                  <a:lnTo>
                    <a:pt x="36425" y="19221"/>
                  </a:lnTo>
                  <a:lnTo>
                    <a:pt x="19446" y="31922"/>
                  </a:lnTo>
                  <a:lnTo>
                    <a:pt x="7221" y="51605"/>
                  </a:lnTo>
                  <a:lnTo>
                    <a:pt x="2323" y="63404"/>
                  </a:lnTo>
                  <a:lnTo>
                    <a:pt x="0" y="88993"/>
                  </a:lnTo>
                  <a:lnTo>
                    <a:pt x="8041" y="137960"/>
                  </a:lnTo>
                  <a:lnTo>
                    <a:pt x="13398" y="146711"/>
                  </a:lnTo>
                  <a:lnTo>
                    <a:pt x="28710" y="159554"/>
                  </a:lnTo>
                  <a:lnTo>
                    <a:pt x="50332" y="166042"/>
                  </a:lnTo>
                  <a:lnTo>
                    <a:pt x="87283" y="171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86524" y="547481"/>
              <a:ext cx="56503" cy="180426"/>
            </a:xfrm>
            <a:custGeom>
              <a:avLst/>
              <a:gdLst/>
              <a:ahLst/>
              <a:cxnLst/>
              <a:rect l="0" t="0" r="0" b="0"/>
              <a:pathLst>
                <a:path w="56503" h="180426">
                  <a:moveTo>
                    <a:pt x="3859" y="84228"/>
                  </a:moveTo>
                  <a:lnTo>
                    <a:pt x="9448" y="142845"/>
                  </a:lnTo>
                  <a:lnTo>
                    <a:pt x="19477" y="180425"/>
                  </a:lnTo>
                  <a:lnTo>
                    <a:pt x="3335" y="125297"/>
                  </a:lnTo>
                  <a:lnTo>
                    <a:pt x="0" y="115117"/>
                  </a:lnTo>
                  <a:lnTo>
                    <a:pt x="896" y="72843"/>
                  </a:lnTo>
                  <a:lnTo>
                    <a:pt x="8781" y="49533"/>
                  </a:lnTo>
                  <a:lnTo>
                    <a:pt x="32907" y="15504"/>
                  </a:lnTo>
                  <a:lnTo>
                    <a:pt x="43286" y="6891"/>
                  </a:lnTo>
                  <a:lnTo>
                    <a:pt x="565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06197" y="568556"/>
              <a:ext cx="136871" cy="168439"/>
            </a:xfrm>
            <a:custGeom>
              <a:avLst/>
              <a:gdLst/>
              <a:ahLst/>
              <a:cxnLst/>
              <a:rect l="0" t="0" r="0" b="0"/>
              <a:pathLst>
                <a:path w="136871" h="168439">
                  <a:moveTo>
                    <a:pt x="0" y="84210"/>
                  </a:moveTo>
                  <a:lnTo>
                    <a:pt x="58617" y="84210"/>
                  </a:lnTo>
                  <a:lnTo>
                    <a:pt x="93407" y="78621"/>
                  </a:lnTo>
                  <a:lnTo>
                    <a:pt x="120352" y="63967"/>
                  </a:lnTo>
                  <a:lnTo>
                    <a:pt x="125858" y="55507"/>
                  </a:lnTo>
                  <a:lnTo>
                    <a:pt x="131976" y="33629"/>
                  </a:lnTo>
                  <a:lnTo>
                    <a:pt x="131267" y="23583"/>
                  </a:lnTo>
                  <a:lnTo>
                    <a:pt x="124242" y="6182"/>
                  </a:lnTo>
                  <a:lnTo>
                    <a:pt x="116752" y="1776"/>
                  </a:lnTo>
                  <a:lnTo>
                    <a:pt x="95953" y="0"/>
                  </a:lnTo>
                  <a:lnTo>
                    <a:pt x="63526" y="11166"/>
                  </a:lnTo>
                  <a:lnTo>
                    <a:pt x="37279" y="29292"/>
                  </a:lnTo>
                  <a:lnTo>
                    <a:pt x="20274" y="55070"/>
                  </a:lnTo>
                  <a:lnTo>
                    <a:pt x="7827" y="90524"/>
                  </a:lnTo>
                  <a:lnTo>
                    <a:pt x="7908" y="130665"/>
                  </a:lnTo>
                  <a:lnTo>
                    <a:pt x="12291" y="140916"/>
                  </a:lnTo>
                  <a:lnTo>
                    <a:pt x="26519" y="155426"/>
                  </a:lnTo>
                  <a:lnTo>
                    <a:pt x="47661" y="162655"/>
                  </a:lnTo>
                  <a:lnTo>
                    <a:pt x="109525" y="167677"/>
                  </a:lnTo>
                  <a:lnTo>
                    <a:pt x="136870" y="168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58672" y="547155"/>
              <a:ext cx="163422" cy="179605"/>
            </a:xfrm>
            <a:custGeom>
              <a:avLst/>
              <a:gdLst/>
              <a:ahLst/>
              <a:cxnLst/>
              <a:rect l="0" t="0" r="0" b="0"/>
              <a:pathLst>
                <a:path w="163422" h="179605">
                  <a:moveTo>
                    <a:pt x="121307" y="74026"/>
                  </a:moveTo>
                  <a:lnTo>
                    <a:pt x="106653" y="30063"/>
                  </a:lnTo>
                  <a:lnTo>
                    <a:pt x="93737" y="13153"/>
                  </a:lnTo>
                  <a:lnTo>
                    <a:pt x="85380" y="5368"/>
                  </a:lnTo>
                  <a:lnTo>
                    <a:pt x="76298" y="1348"/>
                  </a:lnTo>
                  <a:lnTo>
                    <a:pt x="56850" y="0"/>
                  </a:lnTo>
                  <a:lnTo>
                    <a:pt x="39627" y="6421"/>
                  </a:lnTo>
                  <a:lnTo>
                    <a:pt x="24173" y="18243"/>
                  </a:lnTo>
                  <a:lnTo>
                    <a:pt x="9506" y="35195"/>
                  </a:lnTo>
                  <a:lnTo>
                    <a:pt x="1428" y="60667"/>
                  </a:lnTo>
                  <a:lnTo>
                    <a:pt x="0" y="104773"/>
                  </a:lnTo>
                  <a:lnTo>
                    <a:pt x="9997" y="156009"/>
                  </a:lnTo>
                  <a:lnTo>
                    <a:pt x="15515" y="164946"/>
                  </a:lnTo>
                  <a:lnTo>
                    <a:pt x="31005" y="177996"/>
                  </a:lnTo>
                  <a:lnTo>
                    <a:pt x="38879" y="179604"/>
                  </a:lnTo>
                  <a:lnTo>
                    <a:pt x="46468" y="178336"/>
                  </a:lnTo>
                  <a:lnTo>
                    <a:pt x="61139" y="170689"/>
                  </a:lnTo>
                  <a:lnTo>
                    <a:pt x="82552" y="152060"/>
                  </a:lnTo>
                  <a:lnTo>
                    <a:pt x="107629" y="114916"/>
                  </a:lnTo>
                  <a:lnTo>
                    <a:pt x="112188" y="104796"/>
                  </a:lnTo>
                  <a:lnTo>
                    <a:pt x="115228" y="102728"/>
                  </a:lnTo>
                  <a:lnTo>
                    <a:pt x="117254" y="106029"/>
                  </a:lnTo>
                  <a:lnTo>
                    <a:pt x="126096" y="139359"/>
                  </a:lnTo>
                  <a:lnTo>
                    <a:pt x="138643" y="156095"/>
                  </a:lnTo>
                  <a:lnTo>
                    <a:pt x="163421" y="17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85264" y="526424"/>
              <a:ext cx="63172" cy="167580"/>
            </a:xfrm>
            <a:custGeom>
              <a:avLst/>
              <a:gdLst/>
              <a:ahLst/>
              <a:cxnLst/>
              <a:rect l="0" t="0" r="0" b="0"/>
              <a:pathLst>
                <a:path w="63172" h="167580">
                  <a:moveTo>
                    <a:pt x="0" y="73700"/>
                  </a:moveTo>
                  <a:lnTo>
                    <a:pt x="3119" y="116392"/>
                  </a:lnTo>
                  <a:lnTo>
                    <a:pt x="14654" y="163631"/>
                  </a:lnTo>
                  <a:lnTo>
                    <a:pt x="16788" y="167579"/>
                  </a:lnTo>
                  <a:lnTo>
                    <a:pt x="18211" y="165532"/>
                  </a:lnTo>
                  <a:lnTo>
                    <a:pt x="20495" y="128624"/>
                  </a:lnTo>
                  <a:lnTo>
                    <a:pt x="15769" y="74000"/>
                  </a:lnTo>
                  <a:lnTo>
                    <a:pt x="21046" y="52776"/>
                  </a:lnTo>
                  <a:lnTo>
                    <a:pt x="37172" y="2343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03802" y="551993"/>
              <a:ext cx="144676" cy="171050"/>
            </a:xfrm>
            <a:custGeom>
              <a:avLst/>
              <a:gdLst/>
              <a:ahLst/>
              <a:cxnLst/>
              <a:rect l="0" t="0" r="0" b="0"/>
              <a:pathLst>
                <a:path w="144676" h="171050">
                  <a:moveTo>
                    <a:pt x="39389" y="69188"/>
                  </a:moveTo>
                  <a:lnTo>
                    <a:pt x="56157" y="74777"/>
                  </a:lnTo>
                  <a:lnTo>
                    <a:pt x="73748" y="74402"/>
                  </a:lnTo>
                  <a:lnTo>
                    <a:pt x="93264" y="69165"/>
                  </a:lnTo>
                  <a:lnTo>
                    <a:pt x="113636" y="59039"/>
                  </a:lnTo>
                  <a:lnTo>
                    <a:pt x="128150" y="43620"/>
                  </a:lnTo>
                  <a:lnTo>
                    <a:pt x="133658" y="34595"/>
                  </a:lnTo>
                  <a:lnTo>
                    <a:pt x="134991" y="26239"/>
                  </a:lnTo>
                  <a:lnTo>
                    <a:pt x="133539" y="18329"/>
                  </a:lnTo>
                  <a:lnTo>
                    <a:pt x="130232" y="10715"/>
                  </a:lnTo>
                  <a:lnTo>
                    <a:pt x="122178" y="5640"/>
                  </a:lnTo>
                  <a:lnTo>
                    <a:pt x="97631" y="0"/>
                  </a:lnTo>
                  <a:lnTo>
                    <a:pt x="76583" y="3733"/>
                  </a:lnTo>
                  <a:lnTo>
                    <a:pt x="51580" y="18988"/>
                  </a:lnTo>
                  <a:lnTo>
                    <a:pt x="22170" y="45104"/>
                  </a:lnTo>
                  <a:lnTo>
                    <a:pt x="6471" y="71411"/>
                  </a:lnTo>
                  <a:lnTo>
                    <a:pt x="0" y="107021"/>
                  </a:lnTo>
                  <a:lnTo>
                    <a:pt x="4725" y="130456"/>
                  </a:lnTo>
                  <a:lnTo>
                    <a:pt x="9261" y="141619"/>
                  </a:lnTo>
                  <a:lnTo>
                    <a:pt x="23659" y="157142"/>
                  </a:lnTo>
                  <a:lnTo>
                    <a:pt x="32412" y="162919"/>
                  </a:lnTo>
                  <a:lnTo>
                    <a:pt x="67088" y="171049"/>
                  </a:lnTo>
                  <a:lnTo>
                    <a:pt x="125200" y="157355"/>
                  </a:lnTo>
                  <a:lnTo>
                    <a:pt x="144675" y="153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695917" y="273740"/>
            <a:ext cx="3414403" cy="479518"/>
            <a:chOff x="5695917" y="273740"/>
            <a:chExt cx="3414403" cy="479518"/>
          </a:xfrm>
        </p:grpSpPr>
        <p:sp>
          <p:nvSpPr>
            <p:cNvPr id="31" name="Freeform 30"/>
            <p:cNvSpPr/>
            <p:nvPr/>
          </p:nvSpPr>
          <p:spPr>
            <a:xfrm>
              <a:off x="5695917" y="296261"/>
              <a:ext cx="217193" cy="386207"/>
            </a:xfrm>
            <a:custGeom>
              <a:avLst/>
              <a:gdLst/>
              <a:ahLst/>
              <a:cxnLst/>
              <a:rect l="0" t="0" r="0" b="0"/>
              <a:pathLst>
                <a:path w="217193" h="386207">
                  <a:moveTo>
                    <a:pt x="168456" y="9065"/>
                  </a:moveTo>
                  <a:lnTo>
                    <a:pt x="109839" y="9065"/>
                  </a:lnTo>
                  <a:lnTo>
                    <a:pt x="50123" y="732"/>
                  </a:lnTo>
                  <a:lnTo>
                    <a:pt x="36925" y="0"/>
                  </a:lnTo>
                  <a:lnTo>
                    <a:pt x="26956" y="3022"/>
                  </a:lnTo>
                  <a:lnTo>
                    <a:pt x="19141" y="8546"/>
                  </a:lnTo>
                  <a:lnTo>
                    <a:pt x="12760" y="15738"/>
                  </a:lnTo>
                  <a:lnTo>
                    <a:pt x="8791" y="39327"/>
                  </a:lnTo>
                  <a:lnTo>
                    <a:pt x="15775" y="96541"/>
                  </a:lnTo>
                  <a:lnTo>
                    <a:pt x="28419" y="158969"/>
                  </a:lnTo>
                  <a:lnTo>
                    <a:pt x="35247" y="184483"/>
                  </a:lnTo>
                  <a:lnTo>
                    <a:pt x="39876" y="190351"/>
                  </a:lnTo>
                  <a:lnTo>
                    <a:pt x="45301" y="191924"/>
                  </a:lnTo>
                  <a:lnTo>
                    <a:pt x="86034" y="182494"/>
                  </a:lnTo>
                  <a:lnTo>
                    <a:pt x="137109" y="192676"/>
                  </a:lnTo>
                  <a:lnTo>
                    <a:pt x="168526" y="208008"/>
                  </a:lnTo>
                  <a:lnTo>
                    <a:pt x="183305" y="223826"/>
                  </a:lnTo>
                  <a:lnTo>
                    <a:pt x="212309" y="273999"/>
                  </a:lnTo>
                  <a:lnTo>
                    <a:pt x="217192" y="299169"/>
                  </a:lnTo>
                  <a:lnTo>
                    <a:pt x="213123" y="322834"/>
                  </a:lnTo>
                  <a:lnTo>
                    <a:pt x="191447" y="366622"/>
                  </a:lnTo>
                  <a:lnTo>
                    <a:pt x="182614" y="373778"/>
                  </a:lnTo>
                  <a:lnTo>
                    <a:pt x="160320" y="381730"/>
                  </a:lnTo>
                  <a:lnTo>
                    <a:pt x="115873" y="386206"/>
                  </a:lnTo>
                  <a:lnTo>
                    <a:pt x="92053" y="381014"/>
                  </a:lnTo>
                  <a:lnTo>
                    <a:pt x="31348" y="356808"/>
                  </a:lnTo>
                  <a:lnTo>
                    <a:pt x="13932" y="349621"/>
                  </a:lnTo>
                  <a:lnTo>
                    <a:pt x="0" y="335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27494" y="326383"/>
              <a:ext cx="238135" cy="353798"/>
            </a:xfrm>
            <a:custGeom>
              <a:avLst/>
              <a:gdLst/>
              <a:ahLst/>
              <a:cxnLst/>
              <a:rect l="0" t="0" r="0" b="0"/>
              <a:pathLst>
                <a:path w="238135" h="353798">
                  <a:moveTo>
                    <a:pt x="147449" y="0"/>
                  </a:moveTo>
                  <a:lnTo>
                    <a:pt x="92404" y="16788"/>
                  </a:lnTo>
                  <a:lnTo>
                    <a:pt x="55620" y="18622"/>
                  </a:lnTo>
                  <a:lnTo>
                    <a:pt x="23144" y="15786"/>
                  </a:lnTo>
                  <a:lnTo>
                    <a:pt x="6025" y="23004"/>
                  </a:lnTo>
                  <a:lnTo>
                    <a:pt x="1694" y="29374"/>
                  </a:lnTo>
                  <a:lnTo>
                    <a:pt x="0" y="45810"/>
                  </a:lnTo>
                  <a:lnTo>
                    <a:pt x="14699" y="105609"/>
                  </a:lnTo>
                  <a:lnTo>
                    <a:pt x="24798" y="136967"/>
                  </a:lnTo>
                  <a:lnTo>
                    <a:pt x="30586" y="142784"/>
                  </a:lnTo>
                  <a:lnTo>
                    <a:pt x="37955" y="145492"/>
                  </a:lnTo>
                  <a:lnTo>
                    <a:pt x="55501" y="145382"/>
                  </a:lnTo>
                  <a:lnTo>
                    <a:pt x="86280" y="141082"/>
                  </a:lnTo>
                  <a:lnTo>
                    <a:pt x="146095" y="151925"/>
                  </a:lnTo>
                  <a:lnTo>
                    <a:pt x="188126" y="173553"/>
                  </a:lnTo>
                  <a:lnTo>
                    <a:pt x="220172" y="203474"/>
                  </a:lnTo>
                  <a:lnTo>
                    <a:pt x="227516" y="212859"/>
                  </a:lnTo>
                  <a:lnTo>
                    <a:pt x="235677" y="235764"/>
                  </a:lnTo>
                  <a:lnTo>
                    <a:pt x="238134" y="261541"/>
                  </a:lnTo>
                  <a:lnTo>
                    <a:pt x="235326" y="288596"/>
                  </a:lnTo>
                  <a:lnTo>
                    <a:pt x="227060" y="309979"/>
                  </a:lnTo>
                  <a:lnTo>
                    <a:pt x="214417" y="327281"/>
                  </a:lnTo>
                  <a:lnTo>
                    <a:pt x="197099" y="342770"/>
                  </a:lnTo>
                  <a:lnTo>
                    <a:pt x="171465" y="351214"/>
                  </a:lnTo>
                  <a:lnTo>
                    <a:pt x="142915" y="353797"/>
                  </a:lnTo>
                  <a:lnTo>
                    <a:pt x="85067" y="342919"/>
                  </a:lnTo>
                  <a:lnTo>
                    <a:pt x="5269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37673" y="448162"/>
              <a:ext cx="216454" cy="220923"/>
            </a:xfrm>
            <a:custGeom>
              <a:avLst/>
              <a:gdLst/>
              <a:ahLst/>
              <a:cxnLst/>
              <a:rect l="0" t="0" r="0" b="0"/>
              <a:pathLst>
                <a:path w="216454" h="220923">
                  <a:moveTo>
                    <a:pt x="142638" y="15091"/>
                  </a:moveTo>
                  <a:lnTo>
                    <a:pt x="98675" y="437"/>
                  </a:lnTo>
                  <a:lnTo>
                    <a:pt x="78645" y="0"/>
                  </a:lnTo>
                  <a:lnTo>
                    <a:pt x="37191" y="9251"/>
                  </a:lnTo>
                  <a:lnTo>
                    <a:pt x="11308" y="24539"/>
                  </a:lnTo>
                  <a:lnTo>
                    <a:pt x="5952" y="33088"/>
                  </a:lnTo>
                  <a:lnTo>
                    <a:pt x="0" y="55065"/>
                  </a:lnTo>
                  <a:lnTo>
                    <a:pt x="1922" y="63968"/>
                  </a:lnTo>
                  <a:lnTo>
                    <a:pt x="6713" y="71072"/>
                  </a:lnTo>
                  <a:lnTo>
                    <a:pt x="21395" y="82086"/>
                  </a:lnTo>
                  <a:lnTo>
                    <a:pt x="75200" y="102408"/>
                  </a:lnTo>
                  <a:lnTo>
                    <a:pt x="127974" y="110718"/>
                  </a:lnTo>
                  <a:lnTo>
                    <a:pt x="184207" y="133374"/>
                  </a:lnTo>
                  <a:lnTo>
                    <a:pt x="202447" y="147210"/>
                  </a:lnTo>
                  <a:lnTo>
                    <a:pt x="210587" y="155813"/>
                  </a:lnTo>
                  <a:lnTo>
                    <a:pt x="214843" y="166228"/>
                  </a:lnTo>
                  <a:lnTo>
                    <a:pt x="216453" y="190278"/>
                  </a:lnTo>
                  <a:lnTo>
                    <a:pt x="212905" y="199732"/>
                  </a:lnTo>
                  <a:lnTo>
                    <a:pt x="199604" y="213358"/>
                  </a:lnTo>
                  <a:lnTo>
                    <a:pt x="175755" y="220193"/>
                  </a:lnTo>
                  <a:lnTo>
                    <a:pt x="135683" y="220922"/>
                  </a:lnTo>
                  <a:lnTo>
                    <a:pt x="78767" y="207490"/>
                  </a:lnTo>
                  <a:lnTo>
                    <a:pt x="26824" y="19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75181" y="273740"/>
              <a:ext cx="20944" cy="379027"/>
            </a:xfrm>
            <a:custGeom>
              <a:avLst/>
              <a:gdLst/>
              <a:ahLst/>
              <a:cxnLst/>
              <a:rect l="0" t="0" r="0" b="0"/>
              <a:pathLst>
                <a:path w="20944" h="379027">
                  <a:moveTo>
                    <a:pt x="20943" y="0"/>
                  </a:moveTo>
                  <a:lnTo>
                    <a:pt x="6472" y="33622"/>
                  </a:lnTo>
                  <a:lnTo>
                    <a:pt x="1187" y="88443"/>
                  </a:lnTo>
                  <a:lnTo>
                    <a:pt x="272" y="138120"/>
                  </a:lnTo>
                  <a:lnTo>
                    <a:pt x="0" y="193003"/>
                  </a:lnTo>
                  <a:lnTo>
                    <a:pt x="3040" y="247479"/>
                  </a:lnTo>
                  <a:lnTo>
                    <a:pt x="8958" y="307808"/>
                  </a:lnTo>
                  <a:lnTo>
                    <a:pt x="10222" y="366413"/>
                  </a:lnTo>
                  <a:lnTo>
                    <a:pt x="104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38197" y="434961"/>
              <a:ext cx="252684" cy="17765"/>
            </a:xfrm>
            <a:custGeom>
              <a:avLst/>
              <a:gdLst/>
              <a:ahLst/>
              <a:cxnLst/>
              <a:rect l="0" t="0" r="0" b="0"/>
              <a:pathLst>
                <a:path w="252684" h="17765">
                  <a:moveTo>
                    <a:pt x="252683" y="7235"/>
                  </a:moveTo>
                  <a:lnTo>
                    <a:pt x="225128" y="0"/>
                  </a:lnTo>
                  <a:lnTo>
                    <a:pt x="172025" y="477"/>
                  </a:lnTo>
                  <a:lnTo>
                    <a:pt x="121457" y="11490"/>
                  </a:lnTo>
                  <a:lnTo>
                    <a:pt x="59173" y="16525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03604" y="558010"/>
              <a:ext cx="137281" cy="139734"/>
            </a:xfrm>
            <a:custGeom>
              <a:avLst/>
              <a:gdLst/>
              <a:ahLst/>
              <a:cxnLst/>
              <a:rect l="0" t="0" r="0" b="0"/>
              <a:pathLst>
                <a:path w="137281" h="139734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70" y="100212"/>
                  </a:lnTo>
                  <a:lnTo>
                    <a:pt x="18178" y="119018"/>
                  </a:lnTo>
                  <a:lnTo>
                    <a:pt x="33766" y="132055"/>
                  </a:lnTo>
                  <a:lnTo>
                    <a:pt x="42836" y="137170"/>
                  </a:lnTo>
                  <a:lnTo>
                    <a:pt x="65392" y="139733"/>
                  </a:lnTo>
                  <a:lnTo>
                    <a:pt x="88675" y="135803"/>
                  </a:lnTo>
                  <a:lnTo>
                    <a:pt x="106822" y="126257"/>
                  </a:lnTo>
                  <a:lnTo>
                    <a:pt x="119567" y="111097"/>
                  </a:lnTo>
                  <a:lnTo>
                    <a:pt x="137280" y="67178"/>
                  </a:lnTo>
                  <a:lnTo>
                    <a:pt x="135827" y="12082"/>
                  </a:lnTo>
                  <a:lnTo>
                    <a:pt x="1346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5987" y="383456"/>
              <a:ext cx="111806" cy="333089"/>
            </a:xfrm>
            <a:custGeom>
              <a:avLst/>
              <a:gdLst/>
              <a:ahLst/>
              <a:cxnLst/>
              <a:rect l="0" t="0" r="0" b="0"/>
              <a:pathLst>
                <a:path w="111806" h="333089">
                  <a:moveTo>
                    <a:pt x="90748" y="185082"/>
                  </a:moveTo>
                  <a:lnTo>
                    <a:pt x="79570" y="173904"/>
                  </a:lnTo>
                  <a:lnTo>
                    <a:pt x="72768" y="171781"/>
                  </a:lnTo>
                  <a:lnTo>
                    <a:pt x="55851" y="172542"/>
                  </a:lnTo>
                  <a:lnTo>
                    <a:pt x="39753" y="179899"/>
                  </a:lnTo>
                  <a:lnTo>
                    <a:pt x="10356" y="203686"/>
                  </a:lnTo>
                  <a:lnTo>
                    <a:pt x="2376" y="226496"/>
                  </a:lnTo>
                  <a:lnTo>
                    <a:pt x="0" y="253791"/>
                  </a:lnTo>
                  <a:lnTo>
                    <a:pt x="11019" y="310767"/>
                  </a:lnTo>
                  <a:lnTo>
                    <a:pt x="16539" y="319175"/>
                  </a:lnTo>
                  <a:lnTo>
                    <a:pt x="32030" y="331637"/>
                  </a:lnTo>
                  <a:lnTo>
                    <a:pt x="39905" y="333088"/>
                  </a:lnTo>
                  <a:lnTo>
                    <a:pt x="47495" y="331716"/>
                  </a:lnTo>
                  <a:lnTo>
                    <a:pt x="54893" y="328462"/>
                  </a:lnTo>
                  <a:lnTo>
                    <a:pt x="66234" y="315487"/>
                  </a:lnTo>
                  <a:lnTo>
                    <a:pt x="90445" y="258214"/>
                  </a:lnTo>
                  <a:lnTo>
                    <a:pt x="96463" y="235133"/>
                  </a:lnTo>
                  <a:lnTo>
                    <a:pt x="103445" y="175775"/>
                  </a:lnTo>
                  <a:lnTo>
                    <a:pt x="110154" y="118643"/>
                  </a:lnTo>
                  <a:lnTo>
                    <a:pt x="110309" y="56232"/>
                  </a:lnTo>
                  <a:lnTo>
                    <a:pt x="102134" y="20173"/>
                  </a:lnTo>
                  <a:lnTo>
                    <a:pt x="91519" y="2215"/>
                  </a:lnTo>
                  <a:lnTo>
                    <a:pt x="86583" y="0"/>
                  </a:lnTo>
                  <a:lnTo>
                    <a:pt x="82122" y="2032"/>
                  </a:lnTo>
                  <a:lnTo>
                    <a:pt x="77979" y="6897"/>
                  </a:lnTo>
                  <a:lnTo>
                    <a:pt x="72147" y="41690"/>
                  </a:lnTo>
                  <a:lnTo>
                    <a:pt x="71347" y="97443"/>
                  </a:lnTo>
                  <a:lnTo>
                    <a:pt x="78120" y="156636"/>
                  </a:lnTo>
                  <a:lnTo>
                    <a:pt x="82717" y="207069"/>
                  </a:lnTo>
                  <a:lnTo>
                    <a:pt x="94751" y="265335"/>
                  </a:lnTo>
                  <a:lnTo>
                    <a:pt x="101497" y="279242"/>
                  </a:lnTo>
                  <a:lnTo>
                    <a:pt x="111805" y="290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45546" y="504500"/>
              <a:ext cx="111912" cy="202335"/>
            </a:xfrm>
            <a:custGeom>
              <a:avLst/>
              <a:gdLst/>
              <a:ahLst/>
              <a:cxnLst/>
              <a:rect l="0" t="0" r="0" b="0"/>
              <a:pathLst>
                <a:path w="111912" h="202335">
                  <a:moveTo>
                    <a:pt x="13832" y="137738"/>
                  </a:moveTo>
                  <a:lnTo>
                    <a:pt x="31812" y="122097"/>
                  </a:lnTo>
                  <a:lnTo>
                    <a:pt x="72395" y="97305"/>
                  </a:lnTo>
                  <a:lnTo>
                    <a:pt x="100183" y="69526"/>
                  </a:lnTo>
                  <a:lnTo>
                    <a:pt x="109922" y="51270"/>
                  </a:lnTo>
                  <a:lnTo>
                    <a:pt x="111911" y="31457"/>
                  </a:lnTo>
                  <a:lnTo>
                    <a:pt x="110804" y="21261"/>
                  </a:lnTo>
                  <a:lnTo>
                    <a:pt x="106556" y="13293"/>
                  </a:lnTo>
                  <a:lnTo>
                    <a:pt x="92477" y="1321"/>
                  </a:lnTo>
                  <a:lnTo>
                    <a:pt x="83810" y="0"/>
                  </a:lnTo>
                  <a:lnTo>
                    <a:pt x="64820" y="4771"/>
                  </a:lnTo>
                  <a:lnTo>
                    <a:pt x="47802" y="17810"/>
                  </a:lnTo>
                  <a:lnTo>
                    <a:pt x="11806" y="64883"/>
                  </a:lnTo>
                  <a:lnTo>
                    <a:pt x="2013" y="85471"/>
                  </a:lnTo>
                  <a:lnTo>
                    <a:pt x="0" y="106319"/>
                  </a:lnTo>
                  <a:lnTo>
                    <a:pt x="8240" y="153889"/>
                  </a:lnTo>
                  <a:lnTo>
                    <a:pt x="20705" y="174552"/>
                  </a:lnTo>
                  <a:lnTo>
                    <a:pt x="37944" y="190364"/>
                  </a:lnTo>
                  <a:lnTo>
                    <a:pt x="57304" y="201292"/>
                  </a:lnTo>
                  <a:lnTo>
                    <a:pt x="66210" y="202334"/>
                  </a:lnTo>
                  <a:lnTo>
                    <a:pt x="98060" y="190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6833" y="557874"/>
              <a:ext cx="134702" cy="158064"/>
            </a:xfrm>
            <a:custGeom>
              <a:avLst/>
              <a:gdLst/>
              <a:ahLst/>
              <a:cxnLst/>
              <a:rect l="0" t="0" r="0" b="0"/>
              <a:pathLst>
                <a:path w="134702" h="158064">
                  <a:moveTo>
                    <a:pt x="18887" y="52778"/>
                  </a:moveTo>
                  <a:lnTo>
                    <a:pt x="10554" y="90256"/>
                  </a:lnTo>
                  <a:lnTo>
                    <a:pt x="8792" y="141680"/>
                  </a:lnTo>
                  <a:lnTo>
                    <a:pt x="7478" y="144801"/>
                  </a:lnTo>
                  <a:lnTo>
                    <a:pt x="2898" y="132672"/>
                  </a:lnTo>
                  <a:lnTo>
                    <a:pt x="0" y="86801"/>
                  </a:lnTo>
                  <a:lnTo>
                    <a:pt x="7702" y="53500"/>
                  </a:lnTo>
                  <a:lnTo>
                    <a:pt x="30672" y="13927"/>
                  </a:lnTo>
                  <a:lnTo>
                    <a:pt x="37273" y="5820"/>
                  </a:lnTo>
                  <a:lnTo>
                    <a:pt x="45182" y="1586"/>
                  </a:lnTo>
                  <a:lnTo>
                    <a:pt x="63329" y="0"/>
                  </a:lnTo>
                  <a:lnTo>
                    <a:pt x="79973" y="6315"/>
                  </a:lnTo>
                  <a:lnTo>
                    <a:pt x="87687" y="11274"/>
                  </a:lnTo>
                  <a:lnTo>
                    <a:pt x="109722" y="40611"/>
                  </a:lnTo>
                  <a:lnTo>
                    <a:pt x="125480" y="73350"/>
                  </a:lnTo>
                  <a:lnTo>
                    <a:pt x="133487" y="131628"/>
                  </a:lnTo>
                  <a:lnTo>
                    <a:pt x="134701" y="158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534" y="33691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128" y="149357"/>
                  </a:lnTo>
                  <a:lnTo>
                    <a:pt x="38" y="198152"/>
                  </a:lnTo>
                  <a:lnTo>
                    <a:pt x="11" y="249655"/>
                  </a:lnTo>
                  <a:lnTo>
                    <a:pt x="4" y="27824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85720" y="45272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86213" y="505367"/>
              <a:ext cx="188627" cy="189514"/>
            </a:xfrm>
            <a:custGeom>
              <a:avLst/>
              <a:gdLst/>
              <a:ahLst/>
              <a:cxnLst/>
              <a:rect l="0" t="0" r="0" b="0"/>
              <a:pathLst>
                <a:path w="188627" h="189514">
                  <a:moveTo>
                    <a:pt x="146948" y="0"/>
                  </a:moveTo>
                  <a:lnTo>
                    <a:pt x="107259" y="2340"/>
                  </a:lnTo>
                  <a:lnTo>
                    <a:pt x="52510" y="23720"/>
                  </a:lnTo>
                  <a:lnTo>
                    <a:pt x="20700" y="34844"/>
                  </a:lnTo>
                  <a:lnTo>
                    <a:pt x="5829" y="48242"/>
                  </a:lnTo>
                  <a:lnTo>
                    <a:pt x="226" y="56728"/>
                  </a:lnTo>
                  <a:lnTo>
                    <a:pt x="0" y="63555"/>
                  </a:lnTo>
                  <a:lnTo>
                    <a:pt x="3360" y="69276"/>
                  </a:lnTo>
                  <a:lnTo>
                    <a:pt x="9108" y="74260"/>
                  </a:lnTo>
                  <a:lnTo>
                    <a:pt x="61783" y="94369"/>
                  </a:lnTo>
                  <a:lnTo>
                    <a:pt x="115239" y="112253"/>
                  </a:lnTo>
                  <a:lnTo>
                    <a:pt x="167988" y="135434"/>
                  </a:lnTo>
                  <a:lnTo>
                    <a:pt x="182816" y="151440"/>
                  </a:lnTo>
                  <a:lnTo>
                    <a:pt x="188407" y="160622"/>
                  </a:lnTo>
                  <a:lnTo>
                    <a:pt x="188626" y="167913"/>
                  </a:lnTo>
                  <a:lnTo>
                    <a:pt x="185262" y="173943"/>
                  </a:lnTo>
                  <a:lnTo>
                    <a:pt x="179509" y="179133"/>
                  </a:lnTo>
                  <a:lnTo>
                    <a:pt x="160640" y="184900"/>
                  </a:lnTo>
                  <a:lnTo>
                    <a:pt x="104808" y="188602"/>
                  </a:lnTo>
                  <a:lnTo>
                    <a:pt x="7324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13436" y="513383"/>
              <a:ext cx="214565" cy="234141"/>
            </a:xfrm>
            <a:custGeom>
              <a:avLst/>
              <a:gdLst/>
              <a:ahLst/>
              <a:cxnLst/>
              <a:rect l="0" t="0" r="0" b="0"/>
              <a:pathLst>
                <a:path w="214565" h="234141">
                  <a:moveTo>
                    <a:pt x="140864" y="97269"/>
                  </a:moveTo>
                  <a:lnTo>
                    <a:pt x="146454" y="80502"/>
                  </a:lnTo>
                  <a:lnTo>
                    <a:pt x="146078" y="62911"/>
                  </a:lnTo>
                  <a:lnTo>
                    <a:pt x="140842" y="43394"/>
                  </a:lnTo>
                  <a:lnTo>
                    <a:pt x="130716" y="23022"/>
                  </a:lnTo>
                  <a:lnTo>
                    <a:pt x="115297" y="8509"/>
                  </a:lnTo>
                  <a:lnTo>
                    <a:pt x="106272" y="3001"/>
                  </a:lnTo>
                  <a:lnTo>
                    <a:pt x="86885" y="0"/>
                  </a:lnTo>
                  <a:lnTo>
                    <a:pt x="76803" y="838"/>
                  </a:lnTo>
                  <a:lnTo>
                    <a:pt x="59360" y="8007"/>
                  </a:lnTo>
                  <a:lnTo>
                    <a:pt x="43809" y="20163"/>
                  </a:lnTo>
                  <a:lnTo>
                    <a:pt x="23070" y="46737"/>
                  </a:lnTo>
                  <a:lnTo>
                    <a:pt x="1148" y="103136"/>
                  </a:lnTo>
                  <a:lnTo>
                    <a:pt x="0" y="126783"/>
                  </a:lnTo>
                  <a:lnTo>
                    <a:pt x="8794" y="176149"/>
                  </a:lnTo>
                  <a:lnTo>
                    <a:pt x="21335" y="197058"/>
                  </a:lnTo>
                  <a:lnTo>
                    <a:pt x="29593" y="205909"/>
                  </a:lnTo>
                  <a:lnTo>
                    <a:pt x="38608" y="210640"/>
                  </a:lnTo>
                  <a:lnTo>
                    <a:pt x="57982" y="212777"/>
                  </a:lnTo>
                  <a:lnTo>
                    <a:pt x="78291" y="203588"/>
                  </a:lnTo>
                  <a:lnTo>
                    <a:pt x="106337" y="178684"/>
                  </a:lnTo>
                  <a:lnTo>
                    <a:pt x="126345" y="149078"/>
                  </a:lnTo>
                  <a:lnTo>
                    <a:pt x="131185" y="138828"/>
                  </a:lnTo>
                  <a:lnTo>
                    <a:pt x="134411" y="137843"/>
                  </a:lnTo>
                  <a:lnTo>
                    <a:pt x="136562" y="143036"/>
                  </a:lnTo>
                  <a:lnTo>
                    <a:pt x="141291" y="162064"/>
                  </a:lnTo>
                  <a:lnTo>
                    <a:pt x="163392" y="199755"/>
                  </a:lnTo>
                  <a:lnTo>
                    <a:pt x="177783" y="214179"/>
                  </a:lnTo>
                  <a:lnTo>
                    <a:pt x="214564" y="234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01354" y="605061"/>
              <a:ext cx="152989" cy="131934"/>
            </a:xfrm>
            <a:custGeom>
              <a:avLst/>
              <a:gdLst/>
              <a:ahLst/>
              <a:cxnLst/>
              <a:rect l="0" t="0" r="0" b="0"/>
              <a:pathLst>
                <a:path w="152989" h="131934">
                  <a:moveTo>
                    <a:pt x="5589" y="5591"/>
                  </a:moveTo>
                  <a:lnTo>
                    <a:pt x="0" y="22359"/>
                  </a:lnTo>
                  <a:lnTo>
                    <a:pt x="375" y="39950"/>
                  </a:lnTo>
                  <a:lnTo>
                    <a:pt x="16584" y="100591"/>
                  </a:lnTo>
                  <a:lnTo>
                    <a:pt x="21004" y="114494"/>
                  </a:lnTo>
                  <a:lnTo>
                    <a:pt x="11402" y="74958"/>
                  </a:lnTo>
                  <a:lnTo>
                    <a:pt x="12901" y="39013"/>
                  </a:lnTo>
                  <a:lnTo>
                    <a:pt x="20926" y="20055"/>
                  </a:lnTo>
                  <a:lnTo>
                    <a:pt x="26342" y="11724"/>
                  </a:lnTo>
                  <a:lnTo>
                    <a:pt x="34633" y="6171"/>
                  </a:lnTo>
                  <a:lnTo>
                    <a:pt x="56321" y="0"/>
                  </a:lnTo>
                  <a:lnTo>
                    <a:pt x="66317" y="694"/>
                  </a:lnTo>
                  <a:lnTo>
                    <a:pt x="83662" y="7704"/>
                  </a:lnTo>
                  <a:lnTo>
                    <a:pt x="128189" y="44689"/>
                  </a:lnTo>
                  <a:lnTo>
                    <a:pt x="143821" y="70988"/>
                  </a:lnTo>
                  <a:lnTo>
                    <a:pt x="152988" y="131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62057" y="430806"/>
              <a:ext cx="160742" cy="322452"/>
            </a:xfrm>
            <a:custGeom>
              <a:avLst/>
              <a:gdLst/>
              <a:ahLst/>
              <a:cxnLst/>
              <a:rect l="0" t="0" r="0" b="0"/>
              <a:pathLst>
                <a:path w="160742" h="322452">
                  <a:moveTo>
                    <a:pt x="150212" y="211432"/>
                  </a:moveTo>
                  <a:lnTo>
                    <a:pt x="132232" y="187385"/>
                  </a:lnTo>
                  <a:lnTo>
                    <a:pt x="115314" y="173058"/>
                  </a:lnTo>
                  <a:lnTo>
                    <a:pt x="92977" y="165131"/>
                  </a:lnTo>
                  <a:lnTo>
                    <a:pt x="80470" y="163017"/>
                  </a:lnTo>
                  <a:lnTo>
                    <a:pt x="57215" y="166908"/>
                  </a:lnTo>
                  <a:lnTo>
                    <a:pt x="27511" y="182252"/>
                  </a:lnTo>
                  <a:lnTo>
                    <a:pt x="19278" y="188469"/>
                  </a:lnTo>
                  <a:lnTo>
                    <a:pt x="7011" y="207855"/>
                  </a:lnTo>
                  <a:lnTo>
                    <a:pt x="0" y="230899"/>
                  </a:lnTo>
                  <a:lnTo>
                    <a:pt x="2630" y="263603"/>
                  </a:lnTo>
                  <a:lnTo>
                    <a:pt x="11988" y="294350"/>
                  </a:lnTo>
                  <a:lnTo>
                    <a:pt x="22879" y="311066"/>
                  </a:lnTo>
                  <a:lnTo>
                    <a:pt x="31398" y="316459"/>
                  </a:lnTo>
                  <a:lnTo>
                    <a:pt x="53342" y="322451"/>
                  </a:lnTo>
                  <a:lnTo>
                    <a:pt x="63405" y="321710"/>
                  </a:lnTo>
                  <a:lnTo>
                    <a:pt x="80826" y="314646"/>
                  </a:lnTo>
                  <a:lnTo>
                    <a:pt x="93247" y="300589"/>
                  </a:lnTo>
                  <a:lnTo>
                    <a:pt x="126581" y="239406"/>
                  </a:lnTo>
                  <a:lnTo>
                    <a:pt x="142685" y="186152"/>
                  </a:lnTo>
                  <a:lnTo>
                    <a:pt x="148725" y="129403"/>
                  </a:lnTo>
                  <a:lnTo>
                    <a:pt x="149771" y="80152"/>
                  </a:lnTo>
                  <a:lnTo>
                    <a:pt x="147006" y="17347"/>
                  </a:lnTo>
                  <a:lnTo>
                    <a:pt x="144565" y="4833"/>
                  </a:lnTo>
                  <a:lnTo>
                    <a:pt x="140599" y="0"/>
                  </a:lnTo>
                  <a:lnTo>
                    <a:pt x="135614" y="287"/>
                  </a:lnTo>
                  <a:lnTo>
                    <a:pt x="129952" y="3988"/>
                  </a:lnTo>
                  <a:lnTo>
                    <a:pt x="123660" y="23698"/>
                  </a:lnTo>
                  <a:lnTo>
                    <a:pt x="119621" y="78422"/>
                  </a:lnTo>
                  <a:lnTo>
                    <a:pt x="127229" y="135462"/>
                  </a:lnTo>
                  <a:lnTo>
                    <a:pt x="139996" y="198722"/>
                  </a:lnTo>
                  <a:lnTo>
                    <a:pt x="153783" y="256624"/>
                  </a:lnTo>
                  <a:lnTo>
                    <a:pt x="160741" y="285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49181" y="37902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1992" y="58617"/>
                  </a:lnTo>
                  <a:lnTo>
                    <a:pt x="10818" y="113961"/>
                  </a:lnTo>
                  <a:lnTo>
                    <a:pt x="10586" y="176886"/>
                  </a:lnTo>
                  <a:lnTo>
                    <a:pt x="10540" y="234722"/>
                  </a:lnTo>
                  <a:lnTo>
                    <a:pt x="3296" y="291207"/>
                  </a:lnTo>
                  <a:lnTo>
                    <a:pt x="651" y="33806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65630" y="431668"/>
              <a:ext cx="244690" cy="298624"/>
            </a:xfrm>
            <a:custGeom>
              <a:avLst/>
              <a:gdLst/>
              <a:ahLst/>
              <a:cxnLst/>
              <a:rect l="0" t="0" r="0" b="0"/>
              <a:pathLst>
                <a:path w="244690" h="298624">
                  <a:moveTo>
                    <a:pt x="115178" y="21057"/>
                  </a:moveTo>
                  <a:lnTo>
                    <a:pt x="98411" y="15468"/>
                  </a:lnTo>
                  <a:lnTo>
                    <a:pt x="80820" y="15843"/>
                  </a:lnTo>
                  <a:lnTo>
                    <a:pt x="62473" y="21079"/>
                  </a:lnTo>
                  <a:lnTo>
                    <a:pt x="46520" y="31205"/>
                  </a:lnTo>
                  <a:lnTo>
                    <a:pt x="34751" y="46624"/>
                  </a:lnTo>
                  <a:lnTo>
                    <a:pt x="10227" y="105681"/>
                  </a:lnTo>
                  <a:lnTo>
                    <a:pt x="2583" y="140107"/>
                  </a:lnTo>
                  <a:lnTo>
                    <a:pt x="0" y="193662"/>
                  </a:lnTo>
                  <a:lnTo>
                    <a:pt x="5142" y="229737"/>
                  </a:lnTo>
                  <a:lnTo>
                    <a:pt x="19664" y="262652"/>
                  </a:lnTo>
                  <a:lnTo>
                    <a:pt x="35293" y="277781"/>
                  </a:lnTo>
                  <a:lnTo>
                    <a:pt x="66942" y="292875"/>
                  </a:lnTo>
                  <a:lnTo>
                    <a:pt x="91400" y="298623"/>
                  </a:lnTo>
                  <a:lnTo>
                    <a:pt x="135697" y="292780"/>
                  </a:lnTo>
                  <a:lnTo>
                    <a:pt x="167662" y="280552"/>
                  </a:lnTo>
                  <a:lnTo>
                    <a:pt x="187637" y="267409"/>
                  </a:lnTo>
                  <a:lnTo>
                    <a:pt x="212036" y="239110"/>
                  </a:lnTo>
                  <a:lnTo>
                    <a:pt x="238122" y="188218"/>
                  </a:lnTo>
                  <a:lnTo>
                    <a:pt x="244689" y="162031"/>
                  </a:lnTo>
                  <a:lnTo>
                    <a:pt x="236579" y="100236"/>
                  </a:lnTo>
                  <a:lnTo>
                    <a:pt x="221469" y="70384"/>
                  </a:lnTo>
                  <a:lnTo>
                    <a:pt x="196585" y="46721"/>
                  </a:lnTo>
                  <a:lnTo>
                    <a:pt x="147417" y="13792"/>
                  </a:lnTo>
                  <a:lnTo>
                    <a:pt x="136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7727917" y="673823"/>
            <a:ext cx="29256" cy="147400"/>
          </a:xfrm>
          <a:custGeom>
            <a:avLst/>
            <a:gdLst/>
            <a:ahLst/>
            <a:cxnLst/>
            <a:rect l="0" t="0" r="0" b="0"/>
            <a:pathLst>
              <a:path w="29256" h="147400">
                <a:moveTo>
                  <a:pt x="0" y="0"/>
                </a:moveTo>
                <a:lnTo>
                  <a:pt x="15641" y="26387"/>
                </a:lnTo>
                <a:lnTo>
                  <a:pt x="26341" y="63451"/>
                </a:lnTo>
                <a:lnTo>
                  <a:pt x="29255" y="94491"/>
                </a:lnTo>
                <a:lnTo>
                  <a:pt x="24311" y="118425"/>
                </a:lnTo>
                <a:lnTo>
                  <a:pt x="10529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773458" y="1000207"/>
            <a:ext cx="8368295" cy="705410"/>
            <a:chOff x="773458" y="1000207"/>
            <a:chExt cx="8368295" cy="705410"/>
          </a:xfrm>
        </p:grpSpPr>
        <p:sp>
          <p:nvSpPr>
            <p:cNvPr id="50" name="Freeform 49"/>
            <p:cNvSpPr/>
            <p:nvPr/>
          </p:nvSpPr>
          <p:spPr>
            <a:xfrm>
              <a:off x="773458" y="1360506"/>
              <a:ext cx="243856" cy="270819"/>
            </a:xfrm>
            <a:custGeom>
              <a:avLst/>
              <a:gdLst/>
              <a:ahLst/>
              <a:cxnLst/>
              <a:rect l="0" t="0" r="0" b="0"/>
              <a:pathLst>
                <a:path w="243856" h="270819">
                  <a:moveTo>
                    <a:pt x="142521" y="29255"/>
                  </a:moveTo>
                  <a:lnTo>
                    <a:pt x="124540" y="13614"/>
                  </a:lnTo>
                  <a:lnTo>
                    <a:pt x="107623" y="5536"/>
                  </a:lnTo>
                  <a:lnTo>
                    <a:pt x="72779" y="0"/>
                  </a:lnTo>
                  <a:lnTo>
                    <a:pt x="49523" y="4945"/>
                  </a:lnTo>
                  <a:lnTo>
                    <a:pt x="19820" y="20882"/>
                  </a:lnTo>
                  <a:lnTo>
                    <a:pt x="11587" y="27183"/>
                  </a:lnTo>
                  <a:lnTo>
                    <a:pt x="2440" y="46661"/>
                  </a:lnTo>
                  <a:lnTo>
                    <a:pt x="0" y="58407"/>
                  </a:lnTo>
                  <a:lnTo>
                    <a:pt x="1884" y="68577"/>
                  </a:lnTo>
                  <a:lnTo>
                    <a:pt x="13335" y="86116"/>
                  </a:lnTo>
                  <a:lnTo>
                    <a:pt x="33242" y="98590"/>
                  </a:lnTo>
                  <a:lnTo>
                    <a:pt x="57688" y="106864"/>
                  </a:lnTo>
                  <a:lnTo>
                    <a:pt x="119767" y="118201"/>
                  </a:lnTo>
                  <a:lnTo>
                    <a:pt x="182216" y="134699"/>
                  </a:lnTo>
                  <a:lnTo>
                    <a:pt x="193551" y="138156"/>
                  </a:lnTo>
                  <a:lnTo>
                    <a:pt x="202277" y="143969"/>
                  </a:lnTo>
                  <a:lnTo>
                    <a:pt x="234473" y="182835"/>
                  </a:lnTo>
                  <a:lnTo>
                    <a:pt x="241880" y="203578"/>
                  </a:lnTo>
                  <a:lnTo>
                    <a:pt x="243855" y="215660"/>
                  </a:lnTo>
                  <a:lnTo>
                    <a:pt x="239811" y="235324"/>
                  </a:lnTo>
                  <a:lnTo>
                    <a:pt x="229045" y="251863"/>
                  </a:lnTo>
                  <a:lnTo>
                    <a:pt x="212561" y="267012"/>
                  </a:lnTo>
                  <a:lnTo>
                    <a:pt x="202083" y="270818"/>
                  </a:lnTo>
                  <a:lnTo>
                    <a:pt x="163808" y="270585"/>
                  </a:lnTo>
                  <a:lnTo>
                    <a:pt x="102185" y="260026"/>
                  </a:lnTo>
                  <a:lnTo>
                    <a:pt x="39017" y="246675"/>
                  </a:lnTo>
                  <a:lnTo>
                    <a:pt x="5650" y="239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84435" y="1179191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5589" y="269183"/>
                  </a:lnTo>
                  <a:lnTo>
                    <a:pt x="2317" y="323360"/>
                  </a:lnTo>
                  <a:lnTo>
                    <a:pt x="3577" y="376003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7564" y="134764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6" y="17958"/>
                  </a:lnTo>
                  <a:lnTo>
                    <a:pt x="97878" y="31667"/>
                  </a:lnTo>
                  <a:lnTo>
                    <a:pt x="4615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07758" y="1463461"/>
              <a:ext cx="137180" cy="147883"/>
            </a:xfrm>
            <a:custGeom>
              <a:avLst/>
              <a:gdLst/>
              <a:ahLst/>
              <a:cxnLst/>
              <a:rect l="0" t="0" r="0" b="0"/>
              <a:pathLst>
                <a:path w="137180" h="147883">
                  <a:moveTo>
                    <a:pt x="13547" y="10528"/>
                  </a:moveTo>
                  <a:lnTo>
                    <a:pt x="2369" y="27296"/>
                  </a:lnTo>
                  <a:lnTo>
                    <a:pt x="0" y="44887"/>
                  </a:lnTo>
                  <a:lnTo>
                    <a:pt x="8012" y="90365"/>
                  </a:lnTo>
                  <a:lnTo>
                    <a:pt x="23086" y="119451"/>
                  </a:lnTo>
                  <a:lnTo>
                    <a:pt x="47959" y="142887"/>
                  </a:lnTo>
                  <a:lnTo>
                    <a:pt x="57545" y="146731"/>
                  </a:lnTo>
                  <a:lnTo>
                    <a:pt x="77556" y="147882"/>
                  </a:lnTo>
                  <a:lnTo>
                    <a:pt x="95028" y="141374"/>
                  </a:lnTo>
                  <a:lnTo>
                    <a:pt x="102963" y="136363"/>
                  </a:lnTo>
                  <a:lnTo>
                    <a:pt x="114899" y="118318"/>
                  </a:lnTo>
                  <a:lnTo>
                    <a:pt x="134692" y="62331"/>
                  </a:lnTo>
                  <a:lnTo>
                    <a:pt x="137179" y="26787"/>
                  </a:lnTo>
                  <a:lnTo>
                    <a:pt x="1293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55702" y="1283505"/>
              <a:ext cx="134102" cy="346296"/>
            </a:xfrm>
            <a:custGeom>
              <a:avLst/>
              <a:gdLst/>
              <a:ahLst/>
              <a:cxnLst/>
              <a:rect l="0" t="0" r="0" b="0"/>
              <a:pathLst>
                <a:path w="134102" h="346296">
                  <a:moveTo>
                    <a:pt x="134101" y="211541"/>
                  </a:moveTo>
                  <a:lnTo>
                    <a:pt x="104792" y="182233"/>
                  </a:lnTo>
                  <a:lnTo>
                    <a:pt x="85200" y="175118"/>
                  </a:lnTo>
                  <a:lnTo>
                    <a:pt x="73424" y="173221"/>
                  </a:lnTo>
                  <a:lnTo>
                    <a:pt x="54101" y="177353"/>
                  </a:lnTo>
                  <a:lnTo>
                    <a:pt x="37714" y="188157"/>
                  </a:lnTo>
                  <a:lnTo>
                    <a:pt x="16504" y="213971"/>
                  </a:lnTo>
                  <a:lnTo>
                    <a:pt x="6576" y="233678"/>
                  </a:lnTo>
                  <a:lnTo>
                    <a:pt x="0" y="270093"/>
                  </a:lnTo>
                  <a:lnTo>
                    <a:pt x="3640" y="304929"/>
                  </a:lnTo>
                  <a:lnTo>
                    <a:pt x="17717" y="337478"/>
                  </a:lnTo>
                  <a:lnTo>
                    <a:pt x="24926" y="343462"/>
                  </a:lnTo>
                  <a:lnTo>
                    <a:pt x="33242" y="346282"/>
                  </a:lnTo>
                  <a:lnTo>
                    <a:pt x="51840" y="346295"/>
                  </a:lnTo>
                  <a:lnTo>
                    <a:pt x="71804" y="342402"/>
                  </a:lnTo>
                  <a:lnTo>
                    <a:pt x="79701" y="337386"/>
                  </a:lnTo>
                  <a:lnTo>
                    <a:pt x="97575" y="312390"/>
                  </a:lnTo>
                  <a:lnTo>
                    <a:pt x="114830" y="275867"/>
                  </a:lnTo>
                  <a:lnTo>
                    <a:pt x="121845" y="218485"/>
                  </a:lnTo>
                  <a:lnTo>
                    <a:pt x="128820" y="162350"/>
                  </a:lnTo>
                  <a:lnTo>
                    <a:pt x="133058" y="109061"/>
                  </a:lnTo>
                  <a:lnTo>
                    <a:pt x="130775" y="53475"/>
                  </a:lnTo>
                  <a:lnTo>
                    <a:pt x="119406" y="3023"/>
                  </a:lnTo>
                  <a:lnTo>
                    <a:pt x="116115" y="0"/>
                  </a:lnTo>
                  <a:lnTo>
                    <a:pt x="112752" y="2663"/>
                  </a:lnTo>
                  <a:lnTo>
                    <a:pt x="98948" y="40560"/>
                  </a:lnTo>
                  <a:lnTo>
                    <a:pt x="94532" y="101511"/>
                  </a:lnTo>
                  <a:lnTo>
                    <a:pt x="101969" y="152553"/>
                  </a:lnTo>
                  <a:lnTo>
                    <a:pt x="121731" y="215964"/>
                  </a:lnTo>
                  <a:lnTo>
                    <a:pt x="130436" y="254966"/>
                  </a:lnTo>
                  <a:lnTo>
                    <a:pt x="134101" y="306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31415" y="1424109"/>
              <a:ext cx="116872" cy="176223"/>
            </a:xfrm>
            <a:custGeom>
              <a:avLst/>
              <a:gdLst/>
              <a:ahLst/>
              <a:cxnLst/>
              <a:rect l="0" t="0" r="0" b="0"/>
              <a:pathLst>
                <a:path w="116872" h="176223">
                  <a:moveTo>
                    <a:pt x="11030" y="70937"/>
                  </a:moveTo>
                  <a:lnTo>
                    <a:pt x="27798" y="76526"/>
                  </a:lnTo>
                  <a:lnTo>
                    <a:pt x="60582" y="74413"/>
                  </a:lnTo>
                  <a:lnTo>
                    <a:pt x="94342" y="66378"/>
                  </a:lnTo>
                  <a:lnTo>
                    <a:pt x="102836" y="60879"/>
                  </a:lnTo>
                  <a:lnTo>
                    <a:pt x="115394" y="45410"/>
                  </a:lnTo>
                  <a:lnTo>
                    <a:pt x="116871" y="37541"/>
                  </a:lnTo>
                  <a:lnTo>
                    <a:pt x="115516" y="29956"/>
                  </a:lnTo>
                  <a:lnTo>
                    <a:pt x="112273" y="22559"/>
                  </a:lnTo>
                  <a:lnTo>
                    <a:pt x="99311" y="11221"/>
                  </a:lnTo>
                  <a:lnTo>
                    <a:pt x="80682" y="3453"/>
                  </a:lnTo>
                  <a:lnTo>
                    <a:pt x="56804" y="0"/>
                  </a:lnTo>
                  <a:lnTo>
                    <a:pt x="36833" y="4704"/>
                  </a:lnTo>
                  <a:lnTo>
                    <a:pt x="20159" y="15764"/>
                  </a:lnTo>
                  <a:lnTo>
                    <a:pt x="4949" y="32378"/>
                  </a:lnTo>
                  <a:lnTo>
                    <a:pt x="1127" y="42891"/>
                  </a:lnTo>
                  <a:lnTo>
                    <a:pt x="0" y="67051"/>
                  </a:lnTo>
                  <a:lnTo>
                    <a:pt x="5942" y="101371"/>
                  </a:lnTo>
                  <a:lnTo>
                    <a:pt x="20701" y="128178"/>
                  </a:lnTo>
                  <a:lnTo>
                    <a:pt x="39892" y="150938"/>
                  </a:lnTo>
                  <a:lnTo>
                    <a:pt x="65985" y="166911"/>
                  </a:lnTo>
                  <a:lnTo>
                    <a:pt x="95258" y="176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89844" y="1451640"/>
              <a:ext cx="130355" cy="169749"/>
            </a:xfrm>
            <a:custGeom>
              <a:avLst/>
              <a:gdLst/>
              <a:ahLst/>
              <a:cxnLst/>
              <a:rect l="0" t="0" r="0" b="0"/>
              <a:pathLst>
                <a:path w="130355" h="169749">
                  <a:moveTo>
                    <a:pt x="0" y="53935"/>
                  </a:moveTo>
                  <a:lnTo>
                    <a:pt x="8333" y="91413"/>
                  </a:lnTo>
                  <a:lnTo>
                    <a:pt x="16305" y="139892"/>
                  </a:lnTo>
                  <a:lnTo>
                    <a:pt x="3954" y="78865"/>
                  </a:lnTo>
                  <a:lnTo>
                    <a:pt x="1757" y="50587"/>
                  </a:lnTo>
                  <a:lnTo>
                    <a:pt x="7020" y="28660"/>
                  </a:lnTo>
                  <a:lnTo>
                    <a:pt x="11699" y="19537"/>
                  </a:lnTo>
                  <a:lnTo>
                    <a:pt x="26257" y="6282"/>
                  </a:lnTo>
                  <a:lnTo>
                    <a:pt x="35052" y="1109"/>
                  </a:lnTo>
                  <a:lnTo>
                    <a:pt x="43255" y="0"/>
                  </a:lnTo>
                  <a:lnTo>
                    <a:pt x="58609" y="5007"/>
                  </a:lnTo>
                  <a:lnTo>
                    <a:pt x="80407" y="20980"/>
                  </a:lnTo>
                  <a:lnTo>
                    <a:pt x="107563" y="62980"/>
                  </a:lnTo>
                  <a:lnTo>
                    <a:pt x="129227" y="122500"/>
                  </a:lnTo>
                  <a:lnTo>
                    <a:pt x="130354" y="143290"/>
                  </a:lnTo>
                  <a:lnTo>
                    <a:pt x="126342" y="169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00414" y="1284476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6066" y="32452"/>
                  </a:lnTo>
                  <a:lnTo>
                    <a:pt x="1030" y="95521"/>
                  </a:lnTo>
                  <a:lnTo>
                    <a:pt x="5894" y="150745"/>
                  </a:lnTo>
                  <a:lnTo>
                    <a:pt x="9156" y="205972"/>
                  </a:lnTo>
                  <a:lnTo>
                    <a:pt x="10122" y="259381"/>
                  </a:lnTo>
                  <a:lnTo>
                    <a:pt x="10448" y="31674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05658" y="137923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77135" y="23719"/>
                  </a:lnTo>
                  <a:lnTo>
                    <a:pt x="135673" y="34844"/>
                  </a:lnTo>
                  <a:lnTo>
                    <a:pt x="80753" y="34370"/>
                  </a:lnTo>
                  <a:lnTo>
                    <a:pt x="20804" y="393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67186" y="1382160"/>
              <a:ext cx="152116" cy="221946"/>
            </a:xfrm>
            <a:custGeom>
              <a:avLst/>
              <a:gdLst/>
              <a:ahLst/>
              <a:cxnLst/>
              <a:rect l="0" t="0" r="0" b="0"/>
              <a:pathLst>
                <a:path w="152116" h="221946">
                  <a:moveTo>
                    <a:pt x="117497" y="18130"/>
                  </a:moveTo>
                  <a:lnTo>
                    <a:pt x="106319" y="6951"/>
                  </a:lnTo>
                  <a:lnTo>
                    <a:pt x="88353" y="1463"/>
                  </a:lnTo>
                  <a:lnTo>
                    <a:pt x="77011" y="0"/>
                  </a:lnTo>
                  <a:lnTo>
                    <a:pt x="55050" y="4613"/>
                  </a:lnTo>
                  <a:lnTo>
                    <a:pt x="34761" y="15632"/>
                  </a:lnTo>
                  <a:lnTo>
                    <a:pt x="11355" y="41566"/>
                  </a:lnTo>
                  <a:lnTo>
                    <a:pt x="913" y="61301"/>
                  </a:lnTo>
                  <a:lnTo>
                    <a:pt x="0" y="70307"/>
                  </a:lnTo>
                  <a:lnTo>
                    <a:pt x="5225" y="86553"/>
                  </a:lnTo>
                  <a:lnTo>
                    <a:pt x="21585" y="98453"/>
                  </a:lnTo>
                  <a:lnTo>
                    <a:pt x="44454" y="106472"/>
                  </a:lnTo>
                  <a:lnTo>
                    <a:pt x="105438" y="117631"/>
                  </a:lnTo>
                  <a:lnTo>
                    <a:pt x="132512" y="132879"/>
                  </a:lnTo>
                  <a:lnTo>
                    <a:pt x="144837" y="148678"/>
                  </a:lnTo>
                  <a:lnTo>
                    <a:pt x="149762" y="157805"/>
                  </a:lnTo>
                  <a:lnTo>
                    <a:pt x="152115" y="177304"/>
                  </a:lnTo>
                  <a:lnTo>
                    <a:pt x="151104" y="187417"/>
                  </a:lnTo>
                  <a:lnTo>
                    <a:pt x="146921" y="195328"/>
                  </a:lnTo>
                  <a:lnTo>
                    <a:pt x="132914" y="207239"/>
                  </a:lnTo>
                  <a:lnTo>
                    <a:pt x="105298" y="220521"/>
                  </a:lnTo>
                  <a:lnTo>
                    <a:pt x="85169" y="221945"/>
                  </a:lnTo>
                  <a:lnTo>
                    <a:pt x="33269" y="218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34177" y="1333134"/>
              <a:ext cx="197990" cy="270266"/>
            </a:xfrm>
            <a:custGeom>
              <a:avLst/>
              <a:gdLst/>
              <a:ahLst/>
              <a:cxnLst/>
              <a:rect l="0" t="0" r="0" b="0"/>
              <a:pathLst>
                <a:path w="197990" h="270266">
                  <a:moveTo>
                    <a:pt x="197989" y="46099"/>
                  </a:moveTo>
                  <a:lnTo>
                    <a:pt x="186810" y="29331"/>
                  </a:lnTo>
                  <a:lnTo>
                    <a:pt x="171963" y="17979"/>
                  </a:lnTo>
                  <a:lnTo>
                    <a:pt x="133836" y="1160"/>
                  </a:lnTo>
                  <a:lnTo>
                    <a:pt x="113324" y="0"/>
                  </a:lnTo>
                  <a:lnTo>
                    <a:pt x="102941" y="1328"/>
                  </a:lnTo>
                  <a:lnTo>
                    <a:pt x="65971" y="19965"/>
                  </a:lnTo>
                  <a:lnTo>
                    <a:pt x="36560" y="42125"/>
                  </a:lnTo>
                  <a:lnTo>
                    <a:pt x="13027" y="74687"/>
                  </a:lnTo>
                  <a:lnTo>
                    <a:pt x="2415" y="113971"/>
                  </a:lnTo>
                  <a:lnTo>
                    <a:pt x="0" y="167997"/>
                  </a:lnTo>
                  <a:lnTo>
                    <a:pt x="7784" y="202709"/>
                  </a:lnTo>
                  <a:lnTo>
                    <a:pt x="18307" y="224498"/>
                  </a:lnTo>
                  <a:lnTo>
                    <a:pt x="42974" y="250906"/>
                  </a:lnTo>
                  <a:lnTo>
                    <a:pt x="72510" y="267959"/>
                  </a:lnTo>
                  <a:lnTo>
                    <a:pt x="93087" y="270265"/>
                  </a:lnTo>
                  <a:lnTo>
                    <a:pt x="155875" y="256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91135" y="1401204"/>
              <a:ext cx="183187" cy="218887"/>
            </a:xfrm>
            <a:custGeom>
              <a:avLst/>
              <a:gdLst/>
              <a:ahLst/>
              <a:cxnLst/>
              <a:rect l="0" t="0" r="0" b="0"/>
              <a:pathLst>
                <a:path w="183187" h="218887">
                  <a:moveTo>
                    <a:pt x="120015" y="30671"/>
                  </a:moveTo>
                  <a:lnTo>
                    <a:pt x="114426" y="8314"/>
                  </a:lnTo>
                  <a:lnTo>
                    <a:pt x="108100" y="2898"/>
                  </a:lnTo>
                  <a:lnTo>
                    <a:pt x="99204" y="458"/>
                  </a:lnTo>
                  <a:lnTo>
                    <a:pt x="88593" y="0"/>
                  </a:lnTo>
                  <a:lnTo>
                    <a:pt x="70565" y="5731"/>
                  </a:lnTo>
                  <a:lnTo>
                    <a:pt x="39927" y="28474"/>
                  </a:lnTo>
                  <a:lnTo>
                    <a:pt x="24015" y="54197"/>
                  </a:lnTo>
                  <a:lnTo>
                    <a:pt x="891" y="115116"/>
                  </a:lnTo>
                  <a:lnTo>
                    <a:pt x="0" y="136053"/>
                  </a:lnTo>
                  <a:lnTo>
                    <a:pt x="8961" y="178089"/>
                  </a:lnTo>
                  <a:lnTo>
                    <a:pt x="24199" y="209661"/>
                  </a:lnTo>
                  <a:lnTo>
                    <a:pt x="31571" y="215509"/>
                  </a:lnTo>
                  <a:lnTo>
                    <a:pt x="39995" y="218237"/>
                  </a:lnTo>
                  <a:lnTo>
                    <a:pt x="49121" y="218886"/>
                  </a:lnTo>
                  <a:lnTo>
                    <a:pt x="68619" y="210249"/>
                  </a:lnTo>
                  <a:lnTo>
                    <a:pt x="78732" y="203032"/>
                  </a:lnTo>
                  <a:lnTo>
                    <a:pt x="93088" y="182535"/>
                  </a:lnTo>
                  <a:lnTo>
                    <a:pt x="111836" y="131249"/>
                  </a:lnTo>
                  <a:lnTo>
                    <a:pt x="118399" y="85417"/>
                  </a:lnTo>
                  <a:lnTo>
                    <a:pt x="118938" y="87055"/>
                  </a:lnTo>
                  <a:lnTo>
                    <a:pt x="119297" y="92827"/>
                  </a:lnTo>
                  <a:lnTo>
                    <a:pt x="125935" y="105479"/>
                  </a:lnTo>
                  <a:lnTo>
                    <a:pt x="139706" y="128876"/>
                  </a:lnTo>
                  <a:lnTo>
                    <a:pt x="154315" y="154915"/>
                  </a:lnTo>
                  <a:lnTo>
                    <a:pt x="183186" y="188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18472" y="1396479"/>
              <a:ext cx="166420" cy="209143"/>
            </a:xfrm>
            <a:custGeom>
              <a:avLst/>
              <a:gdLst/>
              <a:ahLst/>
              <a:cxnLst/>
              <a:rect l="0" t="0" r="0" b="0"/>
              <a:pathLst>
                <a:path w="166420" h="209143">
                  <a:moveTo>
                    <a:pt x="8491" y="56453"/>
                  </a:moveTo>
                  <a:lnTo>
                    <a:pt x="2902" y="73221"/>
                  </a:lnTo>
                  <a:lnTo>
                    <a:pt x="6946" y="131899"/>
                  </a:lnTo>
                  <a:lnTo>
                    <a:pt x="13775" y="181060"/>
                  </a:lnTo>
                  <a:lnTo>
                    <a:pt x="28644" y="208277"/>
                  </a:lnTo>
                  <a:lnTo>
                    <a:pt x="31285" y="209142"/>
                  </a:lnTo>
                  <a:lnTo>
                    <a:pt x="31876" y="205039"/>
                  </a:lnTo>
                  <a:lnTo>
                    <a:pt x="21449" y="152103"/>
                  </a:lnTo>
                  <a:lnTo>
                    <a:pt x="4840" y="89774"/>
                  </a:lnTo>
                  <a:lnTo>
                    <a:pt x="0" y="51378"/>
                  </a:lnTo>
                  <a:lnTo>
                    <a:pt x="4156" y="15955"/>
                  </a:lnTo>
                  <a:lnTo>
                    <a:pt x="10280" y="8397"/>
                  </a:lnTo>
                  <a:lnTo>
                    <a:pt x="29563" y="0"/>
                  </a:lnTo>
                  <a:lnTo>
                    <a:pt x="38917" y="100"/>
                  </a:lnTo>
                  <a:lnTo>
                    <a:pt x="55549" y="6451"/>
                  </a:lnTo>
                  <a:lnTo>
                    <a:pt x="92526" y="30762"/>
                  </a:lnTo>
                  <a:lnTo>
                    <a:pt x="115019" y="58200"/>
                  </a:lnTo>
                  <a:lnTo>
                    <a:pt x="141345" y="119778"/>
                  </a:lnTo>
                  <a:lnTo>
                    <a:pt x="161695" y="180469"/>
                  </a:lnTo>
                  <a:lnTo>
                    <a:pt x="166419" y="203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7636" y="1189720"/>
              <a:ext cx="82582" cy="410612"/>
            </a:xfrm>
            <a:custGeom>
              <a:avLst/>
              <a:gdLst/>
              <a:ahLst/>
              <a:cxnLst/>
              <a:rect l="0" t="0" r="0" b="0"/>
              <a:pathLst>
                <a:path w="82582" h="410612">
                  <a:moveTo>
                    <a:pt x="82581" y="410611"/>
                  </a:moveTo>
                  <a:lnTo>
                    <a:pt x="66940" y="384225"/>
                  </a:lnTo>
                  <a:lnTo>
                    <a:pt x="47737" y="327299"/>
                  </a:lnTo>
                  <a:lnTo>
                    <a:pt x="33498" y="276045"/>
                  </a:lnTo>
                  <a:lnTo>
                    <a:pt x="19420" y="220860"/>
                  </a:lnTo>
                  <a:lnTo>
                    <a:pt x="10963" y="164899"/>
                  </a:lnTo>
                  <a:lnTo>
                    <a:pt x="2057" y="108785"/>
                  </a:lnTo>
                  <a:lnTo>
                    <a:pt x="0" y="80714"/>
                  </a:lnTo>
                  <a:lnTo>
                    <a:pt x="5324" y="55760"/>
                  </a:lnTo>
                  <a:lnTo>
                    <a:pt x="16659" y="34141"/>
                  </a:lnTo>
                  <a:lnTo>
                    <a:pt x="33395" y="16733"/>
                  </a:lnTo>
                  <a:lnTo>
                    <a:pt x="49413" y="7437"/>
                  </a:lnTo>
                  <a:lnTo>
                    <a:pt x="720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05989" y="141081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635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16559" y="144240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4940" y="16767"/>
                  </a:lnTo>
                  <a:lnTo>
                    <a:pt x="5315" y="34358"/>
                  </a:lnTo>
                  <a:lnTo>
                    <a:pt x="7042" y="53875"/>
                  </a:lnTo>
                  <a:lnTo>
                    <a:pt x="1738" y="9500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95502" y="13160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53430" y="125289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6403" y="58617"/>
                  </a:lnTo>
                  <a:lnTo>
                    <a:pt x="1264" y="121196"/>
                  </a:lnTo>
                  <a:lnTo>
                    <a:pt x="375" y="171350"/>
                  </a:lnTo>
                  <a:lnTo>
                    <a:pt x="74" y="23393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00787" y="137923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69285" y="141081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48931"/>
                  </a:lnTo>
                  <a:lnTo>
                    <a:pt x="65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69285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68980" y="1389570"/>
              <a:ext cx="125939" cy="147591"/>
            </a:xfrm>
            <a:custGeom>
              <a:avLst/>
              <a:gdLst/>
              <a:ahLst/>
              <a:cxnLst/>
              <a:rect l="0" t="0" r="0" b="0"/>
              <a:pathLst>
                <a:path w="125939" h="147591">
                  <a:moveTo>
                    <a:pt x="5589" y="94948"/>
                  </a:moveTo>
                  <a:lnTo>
                    <a:pt x="5589" y="117305"/>
                  </a:lnTo>
                  <a:lnTo>
                    <a:pt x="4420" y="120381"/>
                  </a:lnTo>
                  <a:lnTo>
                    <a:pt x="2470" y="118922"/>
                  </a:lnTo>
                  <a:lnTo>
                    <a:pt x="0" y="114440"/>
                  </a:lnTo>
                  <a:lnTo>
                    <a:pt x="376" y="100102"/>
                  </a:lnTo>
                  <a:lnTo>
                    <a:pt x="16584" y="41833"/>
                  </a:lnTo>
                  <a:lnTo>
                    <a:pt x="24514" y="22208"/>
                  </a:lnTo>
                  <a:lnTo>
                    <a:pt x="35837" y="5687"/>
                  </a:lnTo>
                  <a:lnTo>
                    <a:pt x="43302" y="1516"/>
                  </a:lnTo>
                  <a:lnTo>
                    <a:pt x="60955" y="0"/>
                  </a:lnTo>
                  <a:lnTo>
                    <a:pt x="77379" y="6345"/>
                  </a:lnTo>
                  <a:lnTo>
                    <a:pt x="85035" y="11313"/>
                  </a:lnTo>
                  <a:lnTo>
                    <a:pt x="96661" y="26191"/>
                  </a:lnTo>
                  <a:lnTo>
                    <a:pt x="121079" y="84853"/>
                  </a:lnTo>
                  <a:lnTo>
                    <a:pt x="125938" y="105669"/>
                  </a:lnTo>
                  <a:lnTo>
                    <a:pt x="121403" y="147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97673" y="1352615"/>
              <a:ext cx="135105" cy="197953"/>
            </a:xfrm>
            <a:custGeom>
              <a:avLst/>
              <a:gdLst/>
              <a:ahLst/>
              <a:cxnLst/>
              <a:rect l="0" t="0" r="0" b="0"/>
              <a:pathLst>
                <a:path w="135105" h="197953">
                  <a:moveTo>
                    <a:pt x="45394" y="100317"/>
                  </a:moveTo>
                  <a:lnTo>
                    <a:pt x="105335" y="81189"/>
                  </a:lnTo>
                  <a:lnTo>
                    <a:pt x="123117" y="69979"/>
                  </a:lnTo>
                  <a:lnTo>
                    <a:pt x="128795" y="61374"/>
                  </a:lnTo>
                  <a:lnTo>
                    <a:pt x="135104" y="39335"/>
                  </a:lnTo>
                  <a:lnTo>
                    <a:pt x="134446" y="29247"/>
                  </a:lnTo>
                  <a:lnTo>
                    <a:pt x="127477" y="11799"/>
                  </a:lnTo>
                  <a:lnTo>
                    <a:pt x="120003" y="6210"/>
                  </a:lnTo>
                  <a:lnTo>
                    <a:pt x="99221" y="0"/>
                  </a:lnTo>
                  <a:lnTo>
                    <a:pt x="77506" y="3479"/>
                  </a:lnTo>
                  <a:lnTo>
                    <a:pt x="48670" y="18592"/>
                  </a:lnTo>
                  <a:lnTo>
                    <a:pt x="32812" y="33579"/>
                  </a:lnTo>
                  <a:lnTo>
                    <a:pt x="2042" y="89088"/>
                  </a:lnTo>
                  <a:lnTo>
                    <a:pt x="0" y="110534"/>
                  </a:lnTo>
                  <a:lnTo>
                    <a:pt x="8221" y="152898"/>
                  </a:lnTo>
                  <a:lnTo>
                    <a:pt x="23332" y="178938"/>
                  </a:lnTo>
                  <a:lnTo>
                    <a:pt x="42218" y="191022"/>
                  </a:lnTo>
                  <a:lnTo>
                    <a:pt x="65040" y="197952"/>
                  </a:lnTo>
                  <a:lnTo>
                    <a:pt x="96449" y="195277"/>
                  </a:lnTo>
                  <a:lnTo>
                    <a:pt x="129622" y="184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08399" y="1388660"/>
              <a:ext cx="224224" cy="148501"/>
            </a:xfrm>
            <a:custGeom>
              <a:avLst/>
              <a:gdLst/>
              <a:ahLst/>
              <a:cxnLst/>
              <a:rect l="0" t="0" r="0" b="0"/>
              <a:pathLst>
                <a:path w="224224" h="148501">
                  <a:moveTo>
                    <a:pt x="118938" y="64272"/>
                  </a:moveTo>
                  <a:lnTo>
                    <a:pt x="98694" y="20310"/>
                  </a:lnTo>
                  <a:lnTo>
                    <a:pt x="83034" y="6519"/>
                  </a:lnTo>
                  <a:lnTo>
                    <a:pt x="73945" y="1203"/>
                  </a:lnTo>
                  <a:lnTo>
                    <a:pt x="64376" y="0"/>
                  </a:lnTo>
                  <a:lnTo>
                    <a:pt x="44385" y="4901"/>
                  </a:lnTo>
                  <a:lnTo>
                    <a:pt x="26922" y="17998"/>
                  </a:lnTo>
                  <a:lnTo>
                    <a:pt x="12531" y="36687"/>
                  </a:lnTo>
                  <a:lnTo>
                    <a:pt x="2236" y="60591"/>
                  </a:lnTo>
                  <a:lnTo>
                    <a:pt x="0" y="83693"/>
                  </a:lnTo>
                  <a:lnTo>
                    <a:pt x="8096" y="127120"/>
                  </a:lnTo>
                  <a:lnTo>
                    <a:pt x="14628" y="134247"/>
                  </a:lnTo>
                  <a:lnTo>
                    <a:pt x="34363" y="142165"/>
                  </a:lnTo>
                  <a:lnTo>
                    <a:pt x="55613" y="142565"/>
                  </a:lnTo>
                  <a:lnTo>
                    <a:pt x="66192" y="141034"/>
                  </a:lnTo>
                  <a:lnTo>
                    <a:pt x="84187" y="129974"/>
                  </a:lnTo>
                  <a:lnTo>
                    <a:pt x="98814" y="113360"/>
                  </a:lnTo>
                  <a:lnTo>
                    <a:pt x="109214" y="94278"/>
                  </a:lnTo>
                  <a:lnTo>
                    <a:pt x="114795" y="91295"/>
                  </a:lnTo>
                  <a:lnTo>
                    <a:pt x="120855" y="92816"/>
                  </a:lnTo>
                  <a:lnTo>
                    <a:pt x="177504" y="139434"/>
                  </a:lnTo>
                  <a:lnTo>
                    <a:pt x="224223" y="14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41145" y="1415758"/>
              <a:ext cx="107291" cy="131932"/>
            </a:xfrm>
            <a:custGeom>
              <a:avLst/>
              <a:gdLst/>
              <a:ahLst/>
              <a:cxnLst/>
              <a:rect l="0" t="0" r="0" b="0"/>
              <a:pathLst>
                <a:path w="107291" h="131932">
                  <a:moveTo>
                    <a:pt x="86233" y="5589"/>
                  </a:moveTo>
                  <a:lnTo>
                    <a:pt x="69466" y="0"/>
                  </a:lnTo>
                  <a:lnTo>
                    <a:pt x="36682" y="2113"/>
                  </a:lnTo>
                  <a:lnTo>
                    <a:pt x="27463" y="6781"/>
                  </a:lnTo>
                  <a:lnTo>
                    <a:pt x="14099" y="21326"/>
                  </a:lnTo>
                  <a:lnTo>
                    <a:pt x="0" y="54835"/>
                  </a:lnTo>
                  <a:lnTo>
                    <a:pt x="1504" y="77779"/>
                  </a:lnTo>
                  <a:lnTo>
                    <a:pt x="9971" y="98505"/>
                  </a:lnTo>
                  <a:lnTo>
                    <a:pt x="21533" y="115515"/>
                  </a:lnTo>
                  <a:lnTo>
                    <a:pt x="30232" y="120987"/>
                  </a:lnTo>
                  <a:lnTo>
                    <a:pt x="63661" y="128688"/>
                  </a:lnTo>
                  <a:lnTo>
                    <a:pt x="107290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80021" y="1242362"/>
              <a:ext cx="147399" cy="284271"/>
            </a:xfrm>
            <a:custGeom>
              <a:avLst/>
              <a:gdLst/>
              <a:ahLst/>
              <a:cxnLst/>
              <a:rect l="0" t="0" r="0" b="0"/>
              <a:pathLst>
                <a:path w="147399" h="28427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7"/>
                  </a:lnTo>
                  <a:lnTo>
                    <a:pt x="11452" y="217449"/>
                  </a:lnTo>
                  <a:lnTo>
                    <a:pt x="14654" y="232704"/>
                  </a:lnTo>
                  <a:lnTo>
                    <a:pt x="17958" y="237024"/>
                  </a:lnTo>
                  <a:lnTo>
                    <a:pt x="21330" y="234055"/>
                  </a:lnTo>
                  <a:lnTo>
                    <a:pt x="35148" y="198442"/>
                  </a:lnTo>
                  <a:lnTo>
                    <a:pt x="48376" y="184513"/>
                  </a:lnTo>
                  <a:lnTo>
                    <a:pt x="56817" y="179161"/>
                  </a:lnTo>
                  <a:lnTo>
                    <a:pt x="65954" y="177932"/>
                  </a:lnTo>
                  <a:lnTo>
                    <a:pt x="85464" y="182806"/>
                  </a:lnTo>
                  <a:lnTo>
                    <a:pt x="99595" y="195891"/>
                  </a:lnTo>
                  <a:lnTo>
                    <a:pt x="134175" y="253244"/>
                  </a:lnTo>
                  <a:lnTo>
                    <a:pt x="14739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537989" y="1337119"/>
              <a:ext cx="126343" cy="184256"/>
            </a:xfrm>
            <a:custGeom>
              <a:avLst/>
              <a:gdLst/>
              <a:ahLst/>
              <a:cxnLst/>
              <a:rect l="0" t="0" r="0" b="0"/>
              <a:pathLst>
                <a:path w="126343" h="184256">
                  <a:moveTo>
                    <a:pt x="0" y="21057"/>
                  </a:moveTo>
                  <a:lnTo>
                    <a:pt x="3120" y="63748"/>
                  </a:lnTo>
                  <a:lnTo>
                    <a:pt x="25195" y="123125"/>
                  </a:lnTo>
                  <a:lnTo>
                    <a:pt x="50834" y="178561"/>
                  </a:lnTo>
                  <a:lnTo>
                    <a:pt x="57286" y="183381"/>
                  </a:lnTo>
                  <a:lnTo>
                    <a:pt x="63927" y="184255"/>
                  </a:lnTo>
                  <a:lnTo>
                    <a:pt x="70694" y="182498"/>
                  </a:lnTo>
                  <a:lnTo>
                    <a:pt x="76375" y="176648"/>
                  </a:lnTo>
                  <a:lnTo>
                    <a:pt x="85808" y="157669"/>
                  </a:lnTo>
                  <a:lnTo>
                    <a:pt x="94159" y="101291"/>
                  </a:lnTo>
                  <a:lnTo>
                    <a:pt x="109179" y="429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03698" y="1368507"/>
              <a:ext cx="171204" cy="179183"/>
            </a:xfrm>
            <a:custGeom>
              <a:avLst/>
              <a:gdLst/>
              <a:ahLst/>
              <a:cxnLst/>
              <a:rect l="0" t="0" r="0" b="0"/>
              <a:pathLst>
                <a:path w="171204" h="179183">
                  <a:moveTo>
                    <a:pt x="108032" y="84425"/>
                  </a:moveTo>
                  <a:lnTo>
                    <a:pt x="104913" y="41734"/>
                  </a:lnTo>
                  <a:lnTo>
                    <a:pt x="102443" y="31398"/>
                  </a:lnTo>
                  <a:lnTo>
                    <a:pt x="90340" y="13674"/>
                  </a:lnTo>
                  <a:lnTo>
                    <a:pt x="82199" y="5672"/>
                  </a:lnTo>
                  <a:lnTo>
                    <a:pt x="73263" y="1508"/>
                  </a:lnTo>
                  <a:lnTo>
                    <a:pt x="53975" y="0"/>
                  </a:lnTo>
                  <a:lnTo>
                    <a:pt x="36824" y="6349"/>
                  </a:lnTo>
                  <a:lnTo>
                    <a:pt x="28974" y="11317"/>
                  </a:lnTo>
                  <a:lnTo>
                    <a:pt x="17133" y="29316"/>
                  </a:lnTo>
                  <a:lnTo>
                    <a:pt x="0" y="73409"/>
                  </a:lnTo>
                  <a:lnTo>
                    <a:pt x="114" y="110927"/>
                  </a:lnTo>
                  <a:lnTo>
                    <a:pt x="7556" y="146090"/>
                  </a:lnTo>
                  <a:lnTo>
                    <a:pt x="14142" y="153611"/>
                  </a:lnTo>
                  <a:lnTo>
                    <a:pt x="33938" y="161968"/>
                  </a:lnTo>
                  <a:lnTo>
                    <a:pt x="43428" y="161857"/>
                  </a:lnTo>
                  <a:lnTo>
                    <a:pt x="60212" y="155494"/>
                  </a:lnTo>
                  <a:lnTo>
                    <a:pt x="82815" y="133169"/>
                  </a:lnTo>
                  <a:lnTo>
                    <a:pt x="107022" y="83912"/>
                  </a:lnTo>
                  <a:lnTo>
                    <a:pt x="110868" y="73554"/>
                  </a:lnTo>
                  <a:lnTo>
                    <a:pt x="114603" y="70159"/>
                  </a:lnTo>
                  <a:lnTo>
                    <a:pt x="118261" y="71405"/>
                  </a:lnTo>
                  <a:lnTo>
                    <a:pt x="121871" y="75745"/>
                  </a:lnTo>
                  <a:lnTo>
                    <a:pt x="134378" y="122854"/>
                  </a:lnTo>
                  <a:lnTo>
                    <a:pt x="171203" y="179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74901" y="1370071"/>
              <a:ext cx="136872" cy="135505"/>
            </a:xfrm>
            <a:custGeom>
              <a:avLst/>
              <a:gdLst/>
              <a:ahLst/>
              <a:cxnLst/>
              <a:rect l="0" t="0" r="0" b="0"/>
              <a:pathLst>
                <a:path w="136872" h="135505">
                  <a:moveTo>
                    <a:pt x="0" y="19690"/>
                  </a:moveTo>
                  <a:lnTo>
                    <a:pt x="0" y="78307"/>
                  </a:lnTo>
                  <a:lnTo>
                    <a:pt x="6066" y="115887"/>
                  </a:lnTo>
                  <a:lnTo>
                    <a:pt x="1545" y="86742"/>
                  </a:lnTo>
                  <a:lnTo>
                    <a:pt x="3578" y="52426"/>
                  </a:lnTo>
                  <a:lnTo>
                    <a:pt x="14708" y="20031"/>
                  </a:lnTo>
                  <a:lnTo>
                    <a:pt x="20334" y="9389"/>
                  </a:lnTo>
                  <a:lnTo>
                    <a:pt x="28764" y="3464"/>
                  </a:lnTo>
                  <a:lnTo>
                    <a:pt x="50609" y="0"/>
                  </a:lnTo>
                  <a:lnTo>
                    <a:pt x="69676" y="5480"/>
                  </a:lnTo>
                  <a:lnTo>
                    <a:pt x="85949" y="16884"/>
                  </a:lnTo>
                  <a:lnTo>
                    <a:pt x="107095" y="43035"/>
                  </a:lnTo>
                  <a:lnTo>
                    <a:pt x="131734" y="102949"/>
                  </a:lnTo>
                  <a:lnTo>
                    <a:pt x="136871" y="135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06528" y="1505575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27511" y="53875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85513" y="1000207"/>
              <a:ext cx="178985" cy="357970"/>
            </a:xfrm>
            <a:custGeom>
              <a:avLst/>
              <a:gdLst/>
              <a:ahLst/>
              <a:cxnLst/>
              <a:rect l="0" t="0" r="0" b="0"/>
              <a:pathLst>
                <a:path w="178985" h="357970">
                  <a:moveTo>
                    <a:pt x="0" y="0"/>
                  </a:moveTo>
                  <a:lnTo>
                    <a:pt x="8333" y="37478"/>
                  </a:lnTo>
                  <a:lnTo>
                    <a:pt x="10094" y="88901"/>
                  </a:lnTo>
                  <a:lnTo>
                    <a:pt x="15989" y="135785"/>
                  </a:lnTo>
                  <a:lnTo>
                    <a:pt x="25144" y="186722"/>
                  </a:lnTo>
                  <a:lnTo>
                    <a:pt x="24087" y="238859"/>
                  </a:lnTo>
                  <a:lnTo>
                    <a:pt x="21655" y="300472"/>
                  </a:lnTo>
                  <a:lnTo>
                    <a:pt x="21234" y="334174"/>
                  </a:lnTo>
                  <a:lnTo>
                    <a:pt x="22279" y="318683"/>
                  </a:lnTo>
                  <a:lnTo>
                    <a:pt x="30647" y="285627"/>
                  </a:lnTo>
                  <a:lnTo>
                    <a:pt x="41307" y="263816"/>
                  </a:lnTo>
                  <a:lnTo>
                    <a:pt x="48595" y="257765"/>
                  </a:lnTo>
                  <a:lnTo>
                    <a:pt x="56963" y="254902"/>
                  </a:lnTo>
                  <a:lnTo>
                    <a:pt x="75620" y="254839"/>
                  </a:lnTo>
                  <a:lnTo>
                    <a:pt x="95609" y="258711"/>
                  </a:lnTo>
                  <a:lnTo>
                    <a:pt x="121005" y="273057"/>
                  </a:lnTo>
                  <a:lnTo>
                    <a:pt x="143348" y="292125"/>
                  </a:lnTo>
                  <a:lnTo>
                    <a:pt x="167460" y="334827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20009" y="1242362"/>
              <a:ext cx="141508" cy="191713"/>
            </a:xfrm>
            <a:custGeom>
              <a:avLst/>
              <a:gdLst/>
              <a:ahLst/>
              <a:cxnLst/>
              <a:rect l="0" t="0" r="0" b="0"/>
              <a:pathLst>
                <a:path w="141508" h="191713">
                  <a:moveTo>
                    <a:pt x="102416" y="0"/>
                  </a:moveTo>
                  <a:lnTo>
                    <a:pt x="80059" y="0"/>
                  </a:lnTo>
                  <a:lnTo>
                    <a:pt x="49388" y="11179"/>
                  </a:lnTo>
                  <a:lnTo>
                    <a:pt x="23662" y="29309"/>
                  </a:lnTo>
                  <a:lnTo>
                    <a:pt x="6811" y="55088"/>
                  </a:lnTo>
                  <a:lnTo>
                    <a:pt x="0" y="90542"/>
                  </a:lnTo>
                  <a:lnTo>
                    <a:pt x="3570" y="130683"/>
                  </a:lnTo>
                  <a:lnTo>
                    <a:pt x="17626" y="166623"/>
                  </a:lnTo>
                  <a:lnTo>
                    <a:pt x="36266" y="182459"/>
                  </a:lnTo>
                  <a:lnTo>
                    <a:pt x="47787" y="188320"/>
                  </a:lnTo>
                  <a:lnTo>
                    <a:pt x="73067" y="191712"/>
                  </a:lnTo>
                  <a:lnTo>
                    <a:pt x="97560" y="188151"/>
                  </a:lnTo>
                  <a:lnTo>
                    <a:pt x="116246" y="178769"/>
                  </a:lnTo>
                  <a:lnTo>
                    <a:pt x="129230" y="163681"/>
                  </a:lnTo>
                  <a:lnTo>
                    <a:pt x="134329" y="154744"/>
                  </a:lnTo>
                  <a:lnTo>
                    <a:pt x="141507" y="114221"/>
                  </a:lnTo>
                  <a:lnTo>
                    <a:pt x="138045" y="76347"/>
                  </a:lnTo>
                  <a:lnTo>
                    <a:pt x="124021" y="42899"/>
                  </a:lnTo>
                  <a:lnTo>
                    <a:pt x="813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54010" y="1252891"/>
              <a:ext cx="336913" cy="179761"/>
            </a:xfrm>
            <a:custGeom>
              <a:avLst/>
              <a:gdLst/>
              <a:ahLst/>
              <a:cxnLst/>
              <a:rect l="0" t="0" r="0" b="0"/>
              <a:pathLst>
                <a:path w="336913" h="179761">
                  <a:moveTo>
                    <a:pt x="0" y="31585"/>
                  </a:moveTo>
                  <a:lnTo>
                    <a:pt x="49498" y="86673"/>
                  </a:lnTo>
                  <a:lnTo>
                    <a:pt x="82214" y="147613"/>
                  </a:lnTo>
                  <a:lnTo>
                    <a:pt x="89904" y="152221"/>
                  </a:lnTo>
                  <a:lnTo>
                    <a:pt x="98541" y="152953"/>
                  </a:lnTo>
                  <a:lnTo>
                    <a:pt x="107808" y="151102"/>
                  </a:lnTo>
                  <a:lnTo>
                    <a:pt x="115156" y="146358"/>
                  </a:lnTo>
                  <a:lnTo>
                    <a:pt x="126440" y="131728"/>
                  </a:lnTo>
                  <a:lnTo>
                    <a:pt x="139369" y="103761"/>
                  </a:lnTo>
                  <a:lnTo>
                    <a:pt x="145555" y="98420"/>
                  </a:lnTo>
                  <a:lnTo>
                    <a:pt x="153189" y="96029"/>
                  </a:lnTo>
                  <a:lnTo>
                    <a:pt x="161787" y="95605"/>
                  </a:lnTo>
                  <a:lnTo>
                    <a:pt x="168690" y="98831"/>
                  </a:lnTo>
                  <a:lnTo>
                    <a:pt x="226012" y="161406"/>
                  </a:lnTo>
                  <a:lnTo>
                    <a:pt x="244340" y="175461"/>
                  </a:lnTo>
                  <a:lnTo>
                    <a:pt x="254140" y="178975"/>
                  </a:lnTo>
                  <a:lnTo>
                    <a:pt x="274388" y="179760"/>
                  </a:lnTo>
                  <a:lnTo>
                    <a:pt x="291966" y="173090"/>
                  </a:lnTo>
                  <a:lnTo>
                    <a:pt x="299929" y="168036"/>
                  </a:lnTo>
                  <a:lnTo>
                    <a:pt x="311896" y="153061"/>
                  </a:lnTo>
                  <a:lnTo>
                    <a:pt x="329111" y="109263"/>
                  </a:lnTo>
                  <a:lnTo>
                    <a:pt x="335371" y="55551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17306" y="1253115"/>
              <a:ext cx="273742" cy="210347"/>
            </a:xfrm>
            <a:custGeom>
              <a:avLst/>
              <a:gdLst/>
              <a:ahLst/>
              <a:cxnLst/>
              <a:rect l="0" t="0" r="0" b="0"/>
              <a:pathLst>
                <a:path w="273742" h="210347">
                  <a:moveTo>
                    <a:pt x="0" y="31361"/>
                  </a:moveTo>
                  <a:lnTo>
                    <a:pt x="3120" y="85506"/>
                  </a:lnTo>
                  <a:lnTo>
                    <a:pt x="9065" y="140452"/>
                  </a:lnTo>
                  <a:lnTo>
                    <a:pt x="15684" y="176768"/>
                  </a:lnTo>
                  <a:lnTo>
                    <a:pt x="17475" y="179772"/>
                  </a:lnTo>
                  <a:lnTo>
                    <a:pt x="18669" y="177095"/>
                  </a:lnTo>
                  <a:lnTo>
                    <a:pt x="20742" y="126635"/>
                  </a:lnTo>
                  <a:lnTo>
                    <a:pt x="24115" y="72884"/>
                  </a:lnTo>
                  <a:lnTo>
                    <a:pt x="30605" y="47476"/>
                  </a:lnTo>
                  <a:lnTo>
                    <a:pt x="41289" y="28385"/>
                  </a:lnTo>
                  <a:lnTo>
                    <a:pt x="47413" y="25867"/>
                  </a:lnTo>
                  <a:lnTo>
                    <a:pt x="53836" y="27699"/>
                  </a:lnTo>
                  <a:lnTo>
                    <a:pt x="67211" y="39092"/>
                  </a:lnTo>
                  <a:lnTo>
                    <a:pt x="86725" y="65237"/>
                  </a:lnTo>
                  <a:lnTo>
                    <a:pt x="113789" y="110302"/>
                  </a:lnTo>
                  <a:lnTo>
                    <a:pt x="116803" y="110894"/>
                  </a:lnTo>
                  <a:lnTo>
                    <a:pt x="117644" y="106610"/>
                  </a:lnTo>
                  <a:lnTo>
                    <a:pt x="117797" y="90542"/>
                  </a:lnTo>
                  <a:lnTo>
                    <a:pt x="124987" y="35775"/>
                  </a:lnTo>
                  <a:lnTo>
                    <a:pt x="131979" y="15385"/>
                  </a:lnTo>
                  <a:lnTo>
                    <a:pt x="137119" y="6673"/>
                  </a:lnTo>
                  <a:lnTo>
                    <a:pt x="145225" y="2034"/>
                  </a:lnTo>
                  <a:lnTo>
                    <a:pt x="166710" y="0"/>
                  </a:lnTo>
                  <a:lnTo>
                    <a:pt x="185618" y="6114"/>
                  </a:lnTo>
                  <a:lnTo>
                    <a:pt x="201820" y="17801"/>
                  </a:lnTo>
                  <a:lnTo>
                    <a:pt x="231285" y="57019"/>
                  </a:lnTo>
                  <a:lnTo>
                    <a:pt x="254047" y="109479"/>
                  </a:lnTo>
                  <a:lnTo>
                    <a:pt x="268637" y="169798"/>
                  </a:lnTo>
                  <a:lnTo>
                    <a:pt x="273741" y="21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614874" y="1257504"/>
              <a:ext cx="176215" cy="216486"/>
            </a:xfrm>
            <a:custGeom>
              <a:avLst/>
              <a:gdLst/>
              <a:ahLst/>
              <a:cxnLst/>
              <a:rect l="0" t="0" r="0" b="0"/>
              <a:pathLst>
                <a:path w="176215" h="216486">
                  <a:moveTo>
                    <a:pt x="144629" y="79615"/>
                  </a:moveTo>
                  <a:lnTo>
                    <a:pt x="124386" y="35652"/>
                  </a:lnTo>
                  <a:lnTo>
                    <a:pt x="105226" y="10957"/>
                  </a:lnTo>
                  <a:lnTo>
                    <a:pt x="85393" y="2307"/>
                  </a:lnTo>
                  <a:lnTo>
                    <a:pt x="73553" y="0"/>
                  </a:lnTo>
                  <a:lnTo>
                    <a:pt x="63320" y="802"/>
                  </a:lnTo>
                  <a:lnTo>
                    <a:pt x="45711" y="7932"/>
                  </a:lnTo>
                  <a:lnTo>
                    <a:pt x="22643" y="30689"/>
                  </a:lnTo>
                  <a:lnTo>
                    <a:pt x="6580" y="59659"/>
                  </a:lnTo>
                  <a:lnTo>
                    <a:pt x="0" y="101648"/>
                  </a:lnTo>
                  <a:lnTo>
                    <a:pt x="6183" y="151427"/>
                  </a:lnTo>
                  <a:lnTo>
                    <a:pt x="16520" y="183171"/>
                  </a:lnTo>
                  <a:lnTo>
                    <a:pt x="27640" y="200119"/>
                  </a:lnTo>
                  <a:lnTo>
                    <a:pt x="33882" y="203235"/>
                  </a:lnTo>
                  <a:lnTo>
                    <a:pt x="40382" y="202972"/>
                  </a:lnTo>
                  <a:lnTo>
                    <a:pt x="53843" y="196441"/>
                  </a:lnTo>
                  <a:lnTo>
                    <a:pt x="67625" y="185740"/>
                  </a:lnTo>
                  <a:lnTo>
                    <a:pt x="82949" y="160972"/>
                  </a:lnTo>
                  <a:lnTo>
                    <a:pt x="93916" y="102489"/>
                  </a:lnTo>
                  <a:lnTo>
                    <a:pt x="96783" y="91355"/>
                  </a:lnTo>
                  <a:lnTo>
                    <a:pt x="98693" y="89781"/>
                  </a:lnTo>
                  <a:lnTo>
                    <a:pt x="118991" y="150606"/>
                  </a:lnTo>
                  <a:lnTo>
                    <a:pt x="151969" y="200011"/>
                  </a:lnTo>
                  <a:lnTo>
                    <a:pt x="162709" y="209163"/>
                  </a:lnTo>
                  <a:lnTo>
                    <a:pt x="176214" y="216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14488" y="1304230"/>
              <a:ext cx="155586" cy="190817"/>
            </a:xfrm>
            <a:custGeom>
              <a:avLst/>
              <a:gdLst/>
              <a:ahLst/>
              <a:cxnLst/>
              <a:rect l="0" t="0" r="0" b="0"/>
              <a:pathLst>
                <a:path w="155586" h="190817">
                  <a:moveTo>
                    <a:pt x="8185" y="43417"/>
                  </a:moveTo>
                  <a:lnTo>
                    <a:pt x="2120" y="77039"/>
                  </a:lnTo>
                  <a:lnTo>
                    <a:pt x="6640" y="128741"/>
                  </a:lnTo>
                  <a:lnTo>
                    <a:pt x="14048" y="182555"/>
                  </a:lnTo>
                  <a:lnTo>
                    <a:pt x="13263" y="181799"/>
                  </a:lnTo>
                  <a:lnTo>
                    <a:pt x="3599" y="155370"/>
                  </a:lnTo>
                  <a:lnTo>
                    <a:pt x="0" y="99543"/>
                  </a:lnTo>
                  <a:lnTo>
                    <a:pt x="9341" y="38429"/>
                  </a:lnTo>
                  <a:lnTo>
                    <a:pt x="12466" y="26054"/>
                  </a:lnTo>
                  <a:lnTo>
                    <a:pt x="18057" y="16634"/>
                  </a:lnTo>
                  <a:lnTo>
                    <a:pt x="33630" y="3048"/>
                  </a:lnTo>
                  <a:lnTo>
                    <a:pt x="42696" y="127"/>
                  </a:lnTo>
                  <a:lnTo>
                    <a:pt x="62128" y="0"/>
                  </a:lnTo>
                  <a:lnTo>
                    <a:pt x="79343" y="6963"/>
                  </a:lnTo>
                  <a:lnTo>
                    <a:pt x="87209" y="12096"/>
                  </a:lnTo>
                  <a:lnTo>
                    <a:pt x="99070" y="30276"/>
                  </a:lnTo>
                  <a:lnTo>
                    <a:pt x="127215" y="86357"/>
                  </a:lnTo>
                  <a:lnTo>
                    <a:pt x="148065" y="147193"/>
                  </a:lnTo>
                  <a:lnTo>
                    <a:pt x="155585" y="190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01658" y="1358176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34329" y="60873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91130" y="1305533"/>
              <a:ext cx="105286" cy="400084"/>
            </a:xfrm>
            <a:custGeom>
              <a:avLst/>
              <a:gdLst/>
              <a:ahLst/>
              <a:cxnLst/>
              <a:rect l="0" t="0" r="0" b="0"/>
              <a:pathLst>
                <a:path w="105286" h="400084">
                  <a:moveTo>
                    <a:pt x="105285" y="0"/>
                  </a:moveTo>
                  <a:lnTo>
                    <a:pt x="89644" y="27556"/>
                  </a:lnTo>
                  <a:lnTo>
                    <a:pt x="74075" y="80659"/>
                  </a:lnTo>
                  <a:lnTo>
                    <a:pt x="56201" y="136401"/>
                  </a:lnTo>
                  <a:lnTo>
                    <a:pt x="38610" y="195041"/>
                  </a:lnTo>
                  <a:lnTo>
                    <a:pt x="28078" y="246913"/>
                  </a:lnTo>
                  <a:lnTo>
                    <a:pt x="17547" y="306736"/>
                  </a:lnTo>
                  <a:lnTo>
                    <a:pt x="4679" y="36344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49098" y="1273948"/>
              <a:ext cx="115814" cy="215719"/>
            </a:xfrm>
            <a:custGeom>
              <a:avLst/>
              <a:gdLst/>
              <a:ahLst/>
              <a:cxnLst/>
              <a:rect l="0" t="0" r="0" b="0"/>
              <a:pathLst>
                <a:path w="115814" h="215719">
                  <a:moveTo>
                    <a:pt x="0" y="0"/>
                  </a:moveTo>
                  <a:lnTo>
                    <a:pt x="5589" y="58617"/>
                  </a:lnTo>
                  <a:lnTo>
                    <a:pt x="17958" y="120026"/>
                  </a:lnTo>
                  <a:lnTo>
                    <a:pt x="34787" y="175310"/>
                  </a:lnTo>
                  <a:lnTo>
                    <a:pt x="60294" y="214783"/>
                  </a:lnTo>
                  <a:lnTo>
                    <a:pt x="64762" y="215718"/>
                  </a:lnTo>
                  <a:lnTo>
                    <a:pt x="67742" y="211662"/>
                  </a:lnTo>
                  <a:lnTo>
                    <a:pt x="81321" y="151572"/>
                  </a:lnTo>
                  <a:lnTo>
                    <a:pt x="94876" y="94887"/>
                  </a:lnTo>
                  <a:lnTo>
                    <a:pt x="111150" y="36499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46791" y="1326264"/>
              <a:ext cx="181334" cy="158255"/>
            </a:xfrm>
            <a:custGeom>
              <a:avLst/>
              <a:gdLst/>
              <a:ahLst/>
              <a:cxnLst/>
              <a:rect l="0" t="0" r="0" b="0"/>
              <a:pathLst>
                <a:path w="181334" h="158255">
                  <a:moveTo>
                    <a:pt x="118163" y="74026"/>
                  </a:moveTo>
                  <a:lnTo>
                    <a:pt x="99033" y="21321"/>
                  </a:lnTo>
                  <a:lnTo>
                    <a:pt x="87823" y="5368"/>
                  </a:lnTo>
                  <a:lnTo>
                    <a:pt x="80389" y="1348"/>
                  </a:lnTo>
                  <a:lnTo>
                    <a:pt x="62770" y="0"/>
                  </a:lnTo>
                  <a:lnTo>
                    <a:pt x="33120" y="11408"/>
                  </a:lnTo>
                  <a:lnTo>
                    <a:pt x="18754" y="26308"/>
                  </a:lnTo>
                  <a:lnTo>
                    <a:pt x="4090" y="57548"/>
                  </a:lnTo>
                  <a:lnTo>
                    <a:pt x="0" y="70059"/>
                  </a:lnTo>
                  <a:lnTo>
                    <a:pt x="1694" y="93320"/>
                  </a:lnTo>
                  <a:lnTo>
                    <a:pt x="16258" y="136849"/>
                  </a:lnTo>
                  <a:lnTo>
                    <a:pt x="22150" y="142814"/>
                  </a:lnTo>
                  <a:lnTo>
                    <a:pt x="29587" y="145621"/>
                  </a:lnTo>
                  <a:lnTo>
                    <a:pt x="38056" y="146322"/>
                  </a:lnTo>
                  <a:lnTo>
                    <a:pt x="53704" y="140863"/>
                  </a:lnTo>
                  <a:lnTo>
                    <a:pt x="61151" y="136131"/>
                  </a:lnTo>
                  <a:lnTo>
                    <a:pt x="72548" y="121515"/>
                  </a:lnTo>
                  <a:lnTo>
                    <a:pt x="80342" y="102151"/>
                  </a:lnTo>
                  <a:lnTo>
                    <a:pt x="83806" y="77947"/>
                  </a:lnTo>
                  <a:lnTo>
                    <a:pt x="85899" y="73131"/>
                  </a:lnTo>
                  <a:lnTo>
                    <a:pt x="88465" y="73429"/>
                  </a:lnTo>
                  <a:lnTo>
                    <a:pt x="94435" y="83119"/>
                  </a:lnTo>
                  <a:lnTo>
                    <a:pt x="110919" y="114816"/>
                  </a:lnTo>
                  <a:lnTo>
                    <a:pt x="124302" y="128420"/>
                  </a:lnTo>
                  <a:lnTo>
                    <a:pt x="181333" y="158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709262" y="1292807"/>
              <a:ext cx="145205" cy="191712"/>
            </a:xfrm>
            <a:custGeom>
              <a:avLst/>
              <a:gdLst/>
              <a:ahLst/>
              <a:cxnLst/>
              <a:rect l="0" t="0" r="0" b="0"/>
              <a:pathLst>
                <a:path w="145205" h="191712">
                  <a:moveTo>
                    <a:pt x="8334" y="23255"/>
                  </a:moveTo>
                  <a:lnTo>
                    <a:pt x="0" y="60733"/>
                  </a:lnTo>
                  <a:lnTo>
                    <a:pt x="3828" y="117745"/>
                  </a:lnTo>
                  <a:lnTo>
                    <a:pt x="14679" y="173634"/>
                  </a:lnTo>
                  <a:lnTo>
                    <a:pt x="16074" y="171471"/>
                  </a:lnTo>
                  <a:lnTo>
                    <a:pt x="16453" y="155809"/>
                  </a:lnTo>
                  <a:lnTo>
                    <a:pt x="4044" y="101325"/>
                  </a:lnTo>
                  <a:lnTo>
                    <a:pt x="207" y="48468"/>
                  </a:lnTo>
                  <a:lnTo>
                    <a:pt x="3942" y="25102"/>
                  </a:lnTo>
                  <a:lnTo>
                    <a:pt x="8915" y="16297"/>
                  </a:lnTo>
                  <a:lnTo>
                    <a:pt x="23801" y="3395"/>
                  </a:lnTo>
                  <a:lnTo>
                    <a:pt x="45233" y="0"/>
                  </a:lnTo>
                  <a:lnTo>
                    <a:pt x="68018" y="3561"/>
                  </a:lnTo>
                  <a:lnTo>
                    <a:pt x="85943" y="12942"/>
                  </a:lnTo>
                  <a:lnTo>
                    <a:pt x="109188" y="36967"/>
                  </a:lnTo>
                  <a:lnTo>
                    <a:pt x="125304" y="71901"/>
                  </a:lnTo>
                  <a:lnTo>
                    <a:pt x="140060" y="132863"/>
                  </a:lnTo>
                  <a:lnTo>
                    <a:pt x="145204" y="191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51069" y="1273948"/>
              <a:ext cx="190684" cy="259922"/>
            </a:xfrm>
            <a:custGeom>
              <a:avLst/>
              <a:gdLst/>
              <a:ahLst/>
              <a:cxnLst/>
              <a:rect l="0" t="0" r="0" b="0"/>
              <a:pathLst>
                <a:path w="190684" h="259922">
                  <a:moveTo>
                    <a:pt x="113967" y="0"/>
                  </a:moveTo>
                  <a:lnTo>
                    <a:pt x="80345" y="2339"/>
                  </a:lnTo>
                  <a:lnTo>
                    <a:pt x="44474" y="16811"/>
                  </a:lnTo>
                  <a:lnTo>
                    <a:pt x="17987" y="37086"/>
                  </a:lnTo>
                  <a:lnTo>
                    <a:pt x="2679" y="55087"/>
                  </a:lnTo>
                  <a:lnTo>
                    <a:pt x="0" y="64801"/>
                  </a:lnTo>
                  <a:lnTo>
                    <a:pt x="3264" y="84952"/>
                  </a:lnTo>
                  <a:lnTo>
                    <a:pt x="9749" y="92900"/>
                  </a:lnTo>
                  <a:lnTo>
                    <a:pt x="29434" y="104849"/>
                  </a:lnTo>
                  <a:lnTo>
                    <a:pt x="80199" y="122053"/>
                  </a:lnTo>
                  <a:lnTo>
                    <a:pt x="143647" y="145866"/>
                  </a:lnTo>
                  <a:lnTo>
                    <a:pt x="170985" y="171121"/>
                  </a:lnTo>
                  <a:lnTo>
                    <a:pt x="188313" y="200831"/>
                  </a:lnTo>
                  <a:lnTo>
                    <a:pt x="190683" y="221449"/>
                  </a:lnTo>
                  <a:lnTo>
                    <a:pt x="189678" y="231861"/>
                  </a:lnTo>
                  <a:lnTo>
                    <a:pt x="185498" y="239972"/>
                  </a:lnTo>
                  <a:lnTo>
                    <a:pt x="171495" y="252103"/>
                  </a:lnTo>
                  <a:lnTo>
                    <a:pt x="150453" y="258275"/>
                  </a:lnTo>
                  <a:lnTo>
                    <a:pt x="138291" y="259921"/>
                  </a:lnTo>
                  <a:lnTo>
                    <a:pt x="86320" y="246921"/>
                  </a:lnTo>
                  <a:lnTo>
                    <a:pt x="4026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97383" y="1855210"/>
            <a:ext cx="2210696" cy="440093"/>
            <a:chOff x="897383" y="1855210"/>
            <a:chExt cx="2210696" cy="440093"/>
          </a:xfrm>
        </p:grpSpPr>
        <p:sp>
          <p:nvSpPr>
            <p:cNvPr id="93" name="Freeform 92"/>
            <p:cNvSpPr/>
            <p:nvPr/>
          </p:nvSpPr>
          <p:spPr>
            <a:xfrm>
              <a:off x="897383" y="2085908"/>
              <a:ext cx="218638" cy="209395"/>
            </a:xfrm>
            <a:custGeom>
              <a:avLst/>
              <a:gdLst/>
              <a:ahLst/>
              <a:cxnLst/>
              <a:rect l="0" t="0" r="0" b="0"/>
              <a:pathLst>
                <a:path w="218638" h="209395">
                  <a:moveTo>
                    <a:pt x="123881" y="93491"/>
                  </a:moveTo>
                  <a:lnTo>
                    <a:pt x="120761" y="50799"/>
                  </a:lnTo>
                  <a:lnTo>
                    <a:pt x="109308" y="19620"/>
                  </a:lnTo>
                  <a:lnTo>
                    <a:pt x="103637" y="9148"/>
                  </a:lnTo>
                  <a:lnTo>
                    <a:pt x="95177" y="3337"/>
                  </a:lnTo>
                  <a:lnTo>
                    <a:pt x="73299" y="0"/>
                  </a:lnTo>
                  <a:lnTo>
                    <a:pt x="51097" y="5536"/>
                  </a:lnTo>
                  <a:lnTo>
                    <a:pt x="40263" y="10288"/>
                  </a:lnTo>
                  <a:lnTo>
                    <a:pt x="25106" y="24926"/>
                  </a:lnTo>
                  <a:lnTo>
                    <a:pt x="5844" y="62919"/>
                  </a:lnTo>
                  <a:lnTo>
                    <a:pt x="0" y="104969"/>
                  </a:lnTo>
                  <a:lnTo>
                    <a:pt x="6430" y="154769"/>
                  </a:lnTo>
                  <a:lnTo>
                    <a:pt x="16811" y="186517"/>
                  </a:lnTo>
                  <a:lnTo>
                    <a:pt x="27941" y="203466"/>
                  </a:lnTo>
                  <a:lnTo>
                    <a:pt x="36524" y="207751"/>
                  </a:lnTo>
                  <a:lnTo>
                    <a:pt x="58540" y="209394"/>
                  </a:lnTo>
                  <a:lnTo>
                    <a:pt x="67452" y="205855"/>
                  </a:lnTo>
                  <a:lnTo>
                    <a:pt x="99971" y="170938"/>
                  </a:lnTo>
                  <a:lnTo>
                    <a:pt x="107405" y="150529"/>
                  </a:lnTo>
                  <a:lnTo>
                    <a:pt x="113739" y="93853"/>
                  </a:lnTo>
                  <a:lnTo>
                    <a:pt x="115950" y="93732"/>
                  </a:lnTo>
                  <a:lnTo>
                    <a:pt x="160658" y="155153"/>
                  </a:lnTo>
                  <a:lnTo>
                    <a:pt x="178831" y="166909"/>
                  </a:lnTo>
                  <a:lnTo>
                    <a:pt x="218637" y="177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37077" y="2084642"/>
              <a:ext cx="105286" cy="181551"/>
            </a:xfrm>
            <a:custGeom>
              <a:avLst/>
              <a:gdLst/>
              <a:ahLst/>
              <a:cxnLst/>
              <a:rect l="0" t="0" r="0" b="0"/>
              <a:pathLst>
                <a:path w="105286" h="181551">
                  <a:moveTo>
                    <a:pt x="0" y="63171"/>
                  </a:moveTo>
                  <a:lnTo>
                    <a:pt x="2340" y="101689"/>
                  </a:lnTo>
                  <a:lnTo>
                    <a:pt x="27511" y="158690"/>
                  </a:lnTo>
                  <a:lnTo>
                    <a:pt x="34844" y="179323"/>
                  </a:lnTo>
                  <a:lnTo>
                    <a:pt x="37268" y="181550"/>
                  </a:lnTo>
                  <a:lnTo>
                    <a:pt x="38883" y="178355"/>
                  </a:lnTo>
                  <a:lnTo>
                    <a:pt x="39960" y="171546"/>
                  </a:lnTo>
                  <a:lnTo>
                    <a:pt x="22044" y="117029"/>
                  </a:lnTo>
                  <a:lnTo>
                    <a:pt x="16817" y="95297"/>
                  </a:lnTo>
                  <a:lnTo>
                    <a:pt x="18393" y="73940"/>
                  </a:lnTo>
                  <a:lnTo>
                    <a:pt x="31446" y="42185"/>
                  </a:lnTo>
                  <a:lnTo>
                    <a:pt x="55721" y="16139"/>
                  </a:lnTo>
                  <a:lnTo>
                    <a:pt x="75068" y="71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48950" y="2092713"/>
              <a:ext cx="130367" cy="163482"/>
            </a:xfrm>
            <a:custGeom>
              <a:avLst/>
              <a:gdLst/>
              <a:ahLst/>
              <a:cxnLst/>
              <a:rect l="0" t="0" r="0" b="0"/>
              <a:pathLst>
                <a:path w="130367" h="163482">
                  <a:moveTo>
                    <a:pt x="14469" y="65629"/>
                  </a:moveTo>
                  <a:lnTo>
                    <a:pt x="31237" y="71218"/>
                  </a:lnTo>
                  <a:lnTo>
                    <a:pt x="64021" y="69104"/>
                  </a:lnTo>
                  <a:lnTo>
                    <a:pt x="107445" y="56740"/>
                  </a:lnTo>
                  <a:lnTo>
                    <a:pt x="124422" y="45690"/>
                  </a:lnTo>
                  <a:lnTo>
                    <a:pt x="128715" y="38298"/>
                  </a:lnTo>
                  <a:lnTo>
                    <a:pt x="130366" y="20726"/>
                  </a:lnTo>
                  <a:lnTo>
                    <a:pt x="126829" y="13467"/>
                  </a:lnTo>
                  <a:lnTo>
                    <a:pt x="113540" y="2281"/>
                  </a:lnTo>
                  <a:lnTo>
                    <a:pt x="105083" y="0"/>
                  </a:lnTo>
                  <a:lnTo>
                    <a:pt x="76413" y="2379"/>
                  </a:lnTo>
                  <a:lnTo>
                    <a:pt x="56038" y="7492"/>
                  </a:lnTo>
                  <a:lnTo>
                    <a:pt x="38403" y="19903"/>
                  </a:lnTo>
                  <a:lnTo>
                    <a:pt x="23937" y="37117"/>
                  </a:lnTo>
                  <a:lnTo>
                    <a:pt x="1216" y="87090"/>
                  </a:lnTo>
                  <a:lnTo>
                    <a:pt x="0" y="107922"/>
                  </a:lnTo>
                  <a:lnTo>
                    <a:pt x="4529" y="127710"/>
                  </a:lnTo>
                  <a:lnTo>
                    <a:pt x="14341" y="144303"/>
                  </a:lnTo>
                  <a:lnTo>
                    <a:pt x="29620" y="156357"/>
                  </a:lnTo>
                  <a:lnTo>
                    <a:pt x="38608" y="161209"/>
                  </a:lnTo>
                  <a:lnTo>
                    <a:pt x="61072" y="163481"/>
                  </a:lnTo>
                  <a:lnTo>
                    <a:pt x="120394" y="152324"/>
                  </a:lnTo>
                  <a:lnTo>
                    <a:pt x="130283" y="149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600331" y="2069046"/>
              <a:ext cx="157928" cy="155325"/>
            </a:xfrm>
            <a:custGeom>
              <a:avLst/>
              <a:gdLst/>
              <a:ahLst/>
              <a:cxnLst/>
              <a:rect l="0" t="0" r="0" b="0"/>
              <a:pathLst>
                <a:path w="157928" h="155325">
                  <a:moveTo>
                    <a:pt x="0" y="57710"/>
                  </a:moveTo>
                  <a:lnTo>
                    <a:pt x="17958" y="119990"/>
                  </a:lnTo>
                  <a:lnTo>
                    <a:pt x="24749" y="146611"/>
                  </a:lnTo>
                  <a:lnTo>
                    <a:pt x="24688" y="153242"/>
                  </a:lnTo>
                  <a:lnTo>
                    <a:pt x="22308" y="155324"/>
                  </a:lnTo>
                  <a:lnTo>
                    <a:pt x="18382" y="154371"/>
                  </a:lnTo>
                  <a:lnTo>
                    <a:pt x="10899" y="140835"/>
                  </a:lnTo>
                  <a:lnTo>
                    <a:pt x="4844" y="118051"/>
                  </a:lnTo>
                  <a:lnTo>
                    <a:pt x="4076" y="58884"/>
                  </a:lnTo>
                  <a:lnTo>
                    <a:pt x="10001" y="32495"/>
                  </a:lnTo>
                  <a:lnTo>
                    <a:pt x="20433" y="12968"/>
                  </a:lnTo>
                  <a:lnTo>
                    <a:pt x="28830" y="6825"/>
                  </a:lnTo>
                  <a:lnTo>
                    <a:pt x="50638" y="0"/>
                  </a:lnTo>
                  <a:lnTo>
                    <a:pt x="60665" y="519"/>
                  </a:lnTo>
                  <a:lnTo>
                    <a:pt x="78045" y="7335"/>
                  </a:lnTo>
                  <a:lnTo>
                    <a:pt x="100983" y="24327"/>
                  </a:lnTo>
                  <a:lnTo>
                    <a:pt x="134755" y="85123"/>
                  </a:lnTo>
                  <a:lnTo>
                    <a:pt x="157927" y="131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21430" y="2051870"/>
              <a:ext cx="102837" cy="190701"/>
            </a:xfrm>
            <a:custGeom>
              <a:avLst/>
              <a:gdLst/>
              <a:ahLst/>
              <a:cxnLst/>
              <a:rect l="0" t="0" r="0" b="0"/>
              <a:pathLst>
                <a:path w="102837" h="190701">
                  <a:moveTo>
                    <a:pt x="0" y="95943"/>
                  </a:moveTo>
                  <a:lnTo>
                    <a:pt x="53874" y="76815"/>
                  </a:lnTo>
                  <a:lnTo>
                    <a:pt x="99858" y="46140"/>
                  </a:lnTo>
                  <a:lnTo>
                    <a:pt x="102836" y="38174"/>
                  </a:lnTo>
                  <a:lnTo>
                    <a:pt x="102482" y="29355"/>
                  </a:lnTo>
                  <a:lnTo>
                    <a:pt x="99907" y="19965"/>
                  </a:lnTo>
                  <a:lnTo>
                    <a:pt x="94681" y="12536"/>
                  </a:lnTo>
                  <a:lnTo>
                    <a:pt x="79515" y="1162"/>
                  </a:lnTo>
                  <a:lnTo>
                    <a:pt x="70557" y="0"/>
                  </a:lnTo>
                  <a:lnTo>
                    <a:pt x="51246" y="4949"/>
                  </a:lnTo>
                  <a:lnTo>
                    <a:pt x="26232" y="20888"/>
                  </a:lnTo>
                  <a:lnTo>
                    <a:pt x="14388" y="36849"/>
                  </a:lnTo>
                  <a:lnTo>
                    <a:pt x="6394" y="56811"/>
                  </a:lnTo>
                  <a:lnTo>
                    <a:pt x="3064" y="93187"/>
                  </a:lnTo>
                  <a:lnTo>
                    <a:pt x="10136" y="126712"/>
                  </a:lnTo>
                  <a:lnTo>
                    <a:pt x="32894" y="166362"/>
                  </a:lnTo>
                  <a:lnTo>
                    <a:pt x="39477" y="174474"/>
                  </a:lnTo>
                  <a:lnTo>
                    <a:pt x="59269" y="183488"/>
                  </a:lnTo>
                  <a:lnTo>
                    <a:pt x="94756" y="190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81861" y="2071966"/>
              <a:ext cx="129640" cy="160076"/>
            </a:xfrm>
            <a:custGeom>
              <a:avLst/>
              <a:gdLst/>
              <a:ahLst/>
              <a:cxnLst/>
              <a:rect l="0" t="0" r="0" b="0"/>
              <a:pathLst>
                <a:path w="129640" h="160076">
                  <a:moveTo>
                    <a:pt x="18553" y="96904"/>
                  </a:moveTo>
                  <a:lnTo>
                    <a:pt x="72428" y="78946"/>
                  </a:lnTo>
                  <a:lnTo>
                    <a:pt x="101976" y="67536"/>
                  </a:lnTo>
                  <a:lnTo>
                    <a:pt x="118411" y="56166"/>
                  </a:lnTo>
                  <a:lnTo>
                    <a:pt x="123730" y="47518"/>
                  </a:lnTo>
                  <a:lnTo>
                    <a:pt x="129639" y="25432"/>
                  </a:lnTo>
                  <a:lnTo>
                    <a:pt x="127705" y="16501"/>
                  </a:lnTo>
                  <a:lnTo>
                    <a:pt x="122907" y="9377"/>
                  </a:lnTo>
                  <a:lnTo>
                    <a:pt x="116198" y="3457"/>
                  </a:lnTo>
                  <a:lnTo>
                    <a:pt x="93146" y="0"/>
                  </a:lnTo>
                  <a:lnTo>
                    <a:pt x="65744" y="3533"/>
                  </a:lnTo>
                  <a:lnTo>
                    <a:pt x="41866" y="12902"/>
                  </a:lnTo>
                  <a:lnTo>
                    <a:pt x="25795" y="27984"/>
                  </a:lnTo>
                  <a:lnTo>
                    <a:pt x="5946" y="66263"/>
                  </a:lnTo>
                  <a:lnTo>
                    <a:pt x="0" y="102773"/>
                  </a:lnTo>
                  <a:lnTo>
                    <a:pt x="4848" y="123299"/>
                  </a:lnTo>
                  <a:lnTo>
                    <a:pt x="9416" y="132048"/>
                  </a:lnTo>
                  <a:lnTo>
                    <a:pt x="23851" y="144889"/>
                  </a:lnTo>
                  <a:lnTo>
                    <a:pt x="40795" y="153326"/>
                  </a:lnTo>
                  <a:lnTo>
                    <a:pt x="71196" y="160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86798" y="1894261"/>
              <a:ext cx="161057" cy="327643"/>
            </a:xfrm>
            <a:custGeom>
              <a:avLst/>
              <a:gdLst/>
              <a:ahLst/>
              <a:cxnLst/>
              <a:rect l="0" t="0" r="0" b="0"/>
              <a:pathLst>
                <a:path w="161057" h="327643">
                  <a:moveTo>
                    <a:pt x="108414" y="211438"/>
                  </a:moveTo>
                  <a:lnTo>
                    <a:pt x="97236" y="194670"/>
                  </a:lnTo>
                  <a:lnTo>
                    <a:pt x="82389" y="183319"/>
                  </a:lnTo>
                  <a:lnTo>
                    <a:pt x="73516" y="178654"/>
                  </a:lnTo>
                  <a:lnTo>
                    <a:pt x="54300" y="176590"/>
                  </a:lnTo>
                  <a:lnTo>
                    <a:pt x="44262" y="177678"/>
                  </a:lnTo>
                  <a:lnTo>
                    <a:pt x="26869" y="188245"/>
                  </a:lnTo>
                  <a:lnTo>
                    <a:pt x="12511" y="205809"/>
                  </a:lnTo>
                  <a:lnTo>
                    <a:pt x="2229" y="229213"/>
                  </a:lnTo>
                  <a:lnTo>
                    <a:pt x="0" y="255213"/>
                  </a:lnTo>
                  <a:lnTo>
                    <a:pt x="4078" y="281197"/>
                  </a:lnTo>
                  <a:lnTo>
                    <a:pt x="13689" y="304443"/>
                  </a:lnTo>
                  <a:lnTo>
                    <a:pt x="28879" y="320234"/>
                  </a:lnTo>
                  <a:lnTo>
                    <a:pt x="37844" y="326083"/>
                  </a:lnTo>
                  <a:lnTo>
                    <a:pt x="47329" y="327642"/>
                  </a:lnTo>
                  <a:lnTo>
                    <a:pt x="67227" y="323136"/>
                  </a:lnTo>
                  <a:lnTo>
                    <a:pt x="84650" y="307095"/>
                  </a:lnTo>
                  <a:lnTo>
                    <a:pt x="104492" y="271756"/>
                  </a:lnTo>
                  <a:lnTo>
                    <a:pt x="127267" y="217893"/>
                  </a:lnTo>
                  <a:lnTo>
                    <a:pt x="144720" y="161024"/>
                  </a:lnTo>
                  <a:lnTo>
                    <a:pt x="146261" y="97798"/>
                  </a:lnTo>
                  <a:lnTo>
                    <a:pt x="135647" y="39902"/>
                  </a:lnTo>
                  <a:lnTo>
                    <a:pt x="125712" y="3075"/>
                  </a:lnTo>
                  <a:lnTo>
                    <a:pt x="123455" y="0"/>
                  </a:lnTo>
                  <a:lnTo>
                    <a:pt x="121951" y="2629"/>
                  </a:lnTo>
                  <a:lnTo>
                    <a:pt x="119339" y="60241"/>
                  </a:lnTo>
                  <a:lnTo>
                    <a:pt x="122140" y="116625"/>
                  </a:lnTo>
                  <a:lnTo>
                    <a:pt x="128023" y="172822"/>
                  </a:lnTo>
                  <a:lnTo>
                    <a:pt x="137590" y="235049"/>
                  </a:lnTo>
                  <a:lnTo>
                    <a:pt x="150745" y="277323"/>
                  </a:lnTo>
                  <a:lnTo>
                    <a:pt x="161056" y="295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14336" y="2034629"/>
              <a:ext cx="141352" cy="176356"/>
            </a:xfrm>
            <a:custGeom>
              <a:avLst/>
              <a:gdLst/>
              <a:ahLst/>
              <a:cxnLst/>
              <a:rect l="0" t="0" r="0" b="0"/>
              <a:pathLst>
                <a:path w="141352" h="176356">
                  <a:moveTo>
                    <a:pt x="28275" y="71070"/>
                  </a:moveTo>
                  <a:lnTo>
                    <a:pt x="65753" y="62737"/>
                  </a:lnTo>
                  <a:lnTo>
                    <a:pt x="111587" y="55386"/>
                  </a:lnTo>
                  <a:lnTo>
                    <a:pt x="138228" y="40427"/>
                  </a:lnTo>
                  <a:lnTo>
                    <a:pt x="141351" y="34263"/>
                  </a:lnTo>
                  <a:lnTo>
                    <a:pt x="141094" y="27815"/>
                  </a:lnTo>
                  <a:lnTo>
                    <a:pt x="138582" y="21176"/>
                  </a:lnTo>
                  <a:lnTo>
                    <a:pt x="126433" y="10681"/>
                  </a:lnTo>
                  <a:lnTo>
                    <a:pt x="108166" y="3286"/>
                  </a:lnTo>
                  <a:lnTo>
                    <a:pt x="84449" y="0"/>
                  </a:lnTo>
                  <a:lnTo>
                    <a:pt x="64550" y="4778"/>
                  </a:lnTo>
                  <a:lnTo>
                    <a:pt x="27121" y="26910"/>
                  </a:lnTo>
                  <a:lnTo>
                    <a:pt x="12944" y="43255"/>
                  </a:lnTo>
                  <a:lnTo>
                    <a:pt x="3914" y="63387"/>
                  </a:lnTo>
                  <a:lnTo>
                    <a:pt x="0" y="99859"/>
                  </a:lnTo>
                  <a:lnTo>
                    <a:pt x="3230" y="122470"/>
                  </a:lnTo>
                  <a:lnTo>
                    <a:pt x="11685" y="141098"/>
                  </a:lnTo>
                  <a:lnTo>
                    <a:pt x="17215" y="149341"/>
                  </a:lnTo>
                  <a:lnTo>
                    <a:pt x="32718" y="161619"/>
                  </a:lnTo>
                  <a:lnTo>
                    <a:pt x="50137" y="169806"/>
                  </a:lnTo>
                  <a:lnTo>
                    <a:pt x="80917" y="176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45717" y="1861733"/>
              <a:ext cx="207506" cy="374060"/>
            </a:xfrm>
            <a:custGeom>
              <a:avLst/>
              <a:gdLst/>
              <a:ahLst/>
              <a:cxnLst/>
              <a:rect l="0" t="0" r="0" b="0"/>
              <a:pathLst>
                <a:path w="207506" h="374060">
                  <a:moveTo>
                    <a:pt x="102220" y="243966"/>
                  </a:moveTo>
                  <a:lnTo>
                    <a:pt x="96631" y="227198"/>
                  </a:lnTo>
                  <a:lnTo>
                    <a:pt x="84529" y="215847"/>
                  </a:lnTo>
                  <a:lnTo>
                    <a:pt x="76388" y="211182"/>
                  </a:lnTo>
                  <a:lnTo>
                    <a:pt x="57984" y="209118"/>
                  </a:lnTo>
                  <a:lnTo>
                    <a:pt x="39276" y="213270"/>
                  </a:lnTo>
                  <a:lnTo>
                    <a:pt x="23162" y="222915"/>
                  </a:lnTo>
                  <a:lnTo>
                    <a:pt x="11321" y="238119"/>
                  </a:lnTo>
                  <a:lnTo>
                    <a:pt x="3329" y="257745"/>
                  </a:lnTo>
                  <a:lnTo>
                    <a:pt x="0" y="295102"/>
                  </a:lnTo>
                  <a:lnTo>
                    <a:pt x="7072" y="334637"/>
                  </a:lnTo>
                  <a:lnTo>
                    <a:pt x="17428" y="357964"/>
                  </a:lnTo>
                  <a:lnTo>
                    <a:pt x="25805" y="365588"/>
                  </a:lnTo>
                  <a:lnTo>
                    <a:pt x="47591" y="374059"/>
                  </a:lnTo>
                  <a:lnTo>
                    <a:pt x="69752" y="371585"/>
                  </a:lnTo>
                  <a:lnTo>
                    <a:pt x="80575" y="367650"/>
                  </a:lnTo>
                  <a:lnTo>
                    <a:pt x="95720" y="353919"/>
                  </a:lnTo>
                  <a:lnTo>
                    <a:pt x="126147" y="297960"/>
                  </a:lnTo>
                  <a:lnTo>
                    <a:pt x="143515" y="240420"/>
                  </a:lnTo>
                  <a:lnTo>
                    <a:pt x="151501" y="190273"/>
                  </a:lnTo>
                  <a:lnTo>
                    <a:pt x="153867" y="138370"/>
                  </a:lnTo>
                  <a:lnTo>
                    <a:pt x="151448" y="89066"/>
                  </a:lnTo>
                  <a:lnTo>
                    <a:pt x="140203" y="47941"/>
                  </a:lnTo>
                  <a:lnTo>
                    <a:pt x="121032" y="2604"/>
                  </a:lnTo>
                  <a:lnTo>
                    <a:pt x="118271" y="0"/>
                  </a:lnTo>
                  <a:lnTo>
                    <a:pt x="116430" y="2943"/>
                  </a:lnTo>
                  <a:lnTo>
                    <a:pt x="113476" y="41289"/>
                  </a:lnTo>
                  <a:lnTo>
                    <a:pt x="120128" y="93923"/>
                  </a:lnTo>
                  <a:lnTo>
                    <a:pt x="125775" y="146261"/>
                  </a:lnTo>
                  <a:lnTo>
                    <a:pt x="137809" y="196330"/>
                  </a:lnTo>
                  <a:lnTo>
                    <a:pt x="151451" y="250111"/>
                  </a:lnTo>
                  <a:lnTo>
                    <a:pt x="163081" y="283612"/>
                  </a:lnTo>
                  <a:lnTo>
                    <a:pt x="207505" y="338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47979" y="1855210"/>
              <a:ext cx="135058" cy="187319"/>
            </a:xfrm>
            <a:custGeom>
              <a:avLst/>
              <a:gdLst/>
              <a:ahLst/>
              <a:cxnLst/>
              <a:rect l="0" t="0" r="0" b="0"/>
              <a:pathLst>
                <a:path w="135058" h="187319">
                  <a:moveTo>
                    <a:pt x="0" y="8334"/>
                  </a:moveTo>
                  <a:lnTo>
                    <a:pt x="37478" y="0"/>
                  </a:lnTo>
                  <a:lnTo>
                    <a:pt x="62280" y="1120"/>
                  </a:lnTo>
                  <a:lnTo>
                    <a:pt x="124607" y="21653"/>
                  </a:lnTo>
                  <a:lnTo>
                    <a:pt x="131034" y="27742"/>
                  </a:lnTo>
                  <a:lnTo>
                    <a:pt x="134150" y="35310"/>
                  </a:lnTo>
                  <a:lnTo>
                    <a:pt x="135057" y="43866"/>
                  </a:lnTo>
                  <a:lnTo>
                    <a:pt x="132152" y="50739"/>
                  </a:lnTo>
                  <a:lnTo>
                    <a:pt x="75927" y="96212"/>
                  </a:lnTo>
                  <a:lnTo>
                    <a:pt x="68165" y="105524"/>
                  </a:lnTo>
                  <a:lnTo>
                    <a:pt x="59541" y="128348"/>
                  </a:lnTo>
                  <a:lnTo>
                    <a:pt x="57242" y="140986"/>
                  </a:lnTo>
                  <a:lnTo>
                    <a:pt x="60926" y="161267"/>
                  </a:lnTo>
                  <a:lnTo>
                    <a:pt x="73699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95378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610860" y="2684766"/>
            <a:ext cx="2284685" cy="943378"/>
            <a:chOff x="1610860" y="2684766"/>
            <a:chExt cx="2284685" cy="943378"/>
          </a:xfrm>
        </p:grpSpPr>
        <p:sp>
          <p:nvSpPr>
            <p:cNvPr id="105" name="Freeform 104"/>
            <p:cNvSpPr/>
            <p:nvPr/>
          </p:nvSpPr>
          <p:spPr>
            <a:xfrm>
              <a:off x="1727284" y="2737409"/>
              <a:ext cx="258091" cy="298491"/>
            </a:xfrm>
            <a:custGeom>
              <a:avLst/>
              <a:gdLst/>
              <a:ahLst/>
              <a:cxnLst/>
              <a:rect l="0" t="0" r="0" b="0"/>
              <a:pathLst>
                <a:path w="258091" h="298491">
                  <a:moveTo>
                    <a:pt x="199431" y="0"/>
                  </a:moveTo>
                  <a:lnTo>
                    <a:pt x="161953" y="8333"/>
                  </a:lnTo>
                  <a:lnTo>
                    <a:pt x="104940" y="10095"/>
                  </a:lnTo>
                  <a:lnTo>
                    <a:pt x="46928" y="4377"/>
                  </a:lnTo>
                  <a:lnTo>
                    <a:pt x="22857" y="7014"/>
                  </a:lnTo>
                  <a:lnTo>
                    <a:pt x="15035" y="12865"/>
                  </a:lnTo>
                  <a:lnTo>
                    <a:pt x="6343" y="31844"/>
                  </a:lnTo>
                  <a:lnTo>
                    <a:pt x="763" y="82156"/>
                  </a:lnTo>
                  <a:lnTo>
                    <a:pt x="0" y="109433"/>
                  </a:lnTo>
                  <a:lnTo>
                    <a:pt x="3306" y="117409"/>
                  </a:lnTo>
                  <a:lnTo>
                    <a:pt x="9019" y="121556"/>
                  </a:lnTo>
                  <a:lnTo>
                    <a:pt x="16338" y="123152"/>
                  </a:lnTo>
                  <a:lnTo>
                    <a:pt x="79241" y="116997"/>
                  </a:lnTo>
                  <a:lnTo>
                    <a:pt x="138803" y="127422"/>
                  </a:lnTo>
                  <a:lnTo>
                    <a:pt x="192914" y="146182"/>
                  </a:lnTo>
                  <a:lnTo>
                    <a:pt x="223496" y="165626"/>
                  </a:lnTo>
                  <a:lnTo>
                    <a:pt x="247375" y="191794"/>
                  </a:lnTo>
                  <a:lnTo>
                    <a:pt x="255834" y="214703"/>
                  </a:lnTo>
                  <a:lnTo>
                    <a:pt x="258090" y="227363"/>
                  </a:lnTo>
                  <a:lnTo>
                    <a:pt x="254357" y="250789"/>
                  </a:lnTo>
                  <a:lnTo>
                    <a:pt x="250086" y="261949"/>
                  </a:lnTo>
                  <a:lnTo>
                    <a:pt x="235982" y="277469"/>
                  </a:lnTo>
                  <a:lnTo>
                    <a:pt x="198332" y="296964"/>
                  </a:lnTo>
                  <a:lnTo>
                    <a:pt x="177885" y="298490"/>
                  </a:lnTo>
                  <a:lnTo>
                    <a:pt x="124497" y="286879"/>
                  </a:lnTo>
                  <a:lnTo>
                    <a:pt x="75271" y="276682"/>
                  </a:lnTo>
                  <a:lnTo>
                    <a:pt x="4150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70397" y="2779523"/>
              <a:ext cx="225576" cy="291661"/>
            </a:xfrm>
            <a:custGeom>
              <a:avLst/>
              <a:gdLst/>
              <a:ahLst/>
              <a:cxnLst/>
              <a:rect l="0" t="0" r="0" b="0"/>
              <a:pathLst>
                <a:path w="225576" h="291661">
                  <a:moveTo>
                    <a:pt x="140587" y="0"/>
                  </a:moveTo>
                  <a:lnTo>
                    <a:pt x="103109" y="8333"/>
                  </a:lnTo>
                  <a:lnTo>
                    <a:pt x="46441" y="18645"/>
                  </a:lnTo>
                  <a:lnTo>
                    <a:pt x="25045" y="25054"/>
                  </a:lnTo>
                  <a:lnTo>
                    <a:pt x="17935" y="31911"/>
                  </a:lnTo>
                  <a:lnTo>
                    <a:pt x="0" y="84040"/>
                  </a:lnTo>
                  <a:lnTo>
                    <a:pt x="2409" y="91121"/>
                  </a:lnTo>
                  <a:lnTo>
                    <a:pt x="8694" y="95843"/>
                  </a:lnTo>
                  <a:lnTo>
                    <a:pt x="39896" y="102487"/>
                  </a:lnTo>
                  <a:lnTo>
                    <a:pt x="92362" y="110321"/>
                  </a:lnTo>
                  <a:lnTo>
                    <a:pt x="128248" y="125364"/>
                  </a:lnTo>
                  <a:lnTo>
                    <a:pt x="185694" y="172114"/>
                  </a:lnTo>
                  <a:lnTo>
                    <a:pt x="221237" y="207080"/>
                  </a:lnTo>
                  <a:lnTo>
                    <a:pt x="224770" y="216432"/>
                  </a:lnTo>
                  <a:lnTo>
                    <a:pt x="225575" y="239302"/>
                  </a:lnTo>
                  <a:lnTo>
                    <a:pt x="218914" y="258824"/>
                  </a:lnTo>
                  <a:lnTo>
                    <a:pt x="213862" y="267306"/>
                  </a:lnTo>
                  <a:lnTo>
                    <a:pt x="198890" y="279850"/>
                  </a:lnTo>
                  <a:lnTo>
                    <a:pt x="179368" y="288154"/>
                  </a:lnTo>
                  <a:lnTo>
                    <a:pt x="143239" y="291660"/>
                  </a:lnTo>
                  <a:lnTo>
                    <a:pt x="82705" y="279885"/>
                  </a:lnTo>
                  <a:lnTo>
                    <a:pt x="4583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82246" y="2849310"/>
              <a:ext cx="181990" cy="189873"/>
            </a:xfrm>
            <a:custGeom>
              <a:avLst/>
              <a:gdLst/>
              <a:ahLst/>
              <a:cxnLst/>
              <a:rect l="0" t="0" r="0" b="0"/>
              <a:pathLst>
                <a:path w="181990" h="189873">
                  <a:moveTo>
                    <a:pt x="118292" y="24969"/>
                  </a:moveTo>
                  <a:lnTo>
                    <a:pt x="100312" y="9328"/>
                  </a:lnTo>
                  <a:lnTo>
                    <a:pt x="83395" y="1250"/>
                  </a:lnTo>
                  <a:lnTo>
                    <a:pt x="64178" y="0"/>
                  </a:lnTo>
                  <a:lnTo>
                    <a:pt x="23245" y="8729"/>
                  </a:lnTo>
                  <a:lnTo>
                    <a:pt x="15153" y="14142"/>
                  </a:lnTo>
                  <a:lnTo>
                    <a:pt x="3043" y="29516"/>
                  </a:lnTo>
                  <a:lnTo>
                    <a:pt x="0" y="48047"/>
                  </a:lnTo>
                  <a:lnTo>
                    <a:pt x="826" y="57902"/>
                  </a:lnTo>
                  <a:lnTo>
                    <a:pt x="4887" y="65642"/>
                  </a:lnTo>
                  <a:lnTo>
                    <a:pt x="18757" y="77361"/>
                  </a:lnTo>
                  <a:lnTo>
                    <a:pt x="27369" y="79785"/>
                  </a:lnTo>
                  <a:lnTo>
                    <a:pt x="87862" y="78129"/>
                  </a:lnTo>
                  <a:lnTo>
                    <a:pt x="114126" y="84081"/>
                  </a:lnTo>
                  <a:lnTo>
                    <a:pt x="145524" y="100586"/>
                  </a:lnTo>
                  <a:lnTo>
                    <a:pt x="177094" y="127124"/>
                  </a:lnTo>
                  <a:lnTo>
                    <a:pt x="180890" y="136356"/>
                  </a:lnTo>
                  <a:lnTo>
                    <a:pt x="181989" y="159093"/>
                  </a:lnTo>
                  <a:lnTo>
                    <a:pt x="178304" y="168197"/>
                  </a:lnTo>
                  <a:lnTo>
                    <a:pt x="164851" y="181433"/>
                  </a:lnTo>
                  <a:lnTo>
                    <a:pt x="144054" y="188096"/>
                  </a:lnTo>
                  <a:lnTo>
                    <a:pt x="131958" y="189872"/>
                  </a:lnTo>
                  <a:lnTo>
                    <a:pt x="112278" y="185607"/>
                  </a:lnTo>
                  <a:lnTo>
                    <a:pt x="95732" y="178252"/>
                  </a:lnTo>
                  <a:lnTo>
                    <a:pt x="65650" y="172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10286" y="2684766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6066" y="58617"/>
                  </a:lnTo>
                  <a:lnTo>
                    <a:pt x="4896" y="113961"/>
                  </a:lnTo>
                  <a:lnTo>
                    <a:pt x="0" y="162968"/>
                  </a:lnTo>
                  <a:lnTo>
                    <a:pt x="3749" y="213364"/>
                  </a:lnTo>
                  <a:lnTo>
                    <a:pt x="8728" y="272907"/>
                  </a:lnTo>
                  <a:lnTo>
                    <a:pt x="17383" y="309369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21595" y="280058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57350" y="3119"/>
                  </a:lnTo>
                  <a:lnTo>
                    <a:pt x="96804" y="17958"/>
                  </a:lnTo>
                  <a:lnTo>
                    <a:pt x="4182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53222" y="2863751"/>
              <a:ext cx="113365" cy="151571"/>
            </a:xfrm>
            <a:custGeom>
              <a:avLst/>
              <a:gdLst/>
              <a:ahLst/>
              <a:cxnLst/>
              <a:rect l="0" t="0" r="0" b="0"/>
              <a:pathLst>
                <a:path w="113365" h="151571">
                  <a:moveTo>
                    <a:pt x="0" y="10528"/>
                  </a:moveTo>
                  <a:lnTo>
                    <a:pt x="0" y="69145"/>
                  </a:lnTo>
                  <a:lnTo>
                    <a:pt x="11453" y="125742"/>
                  </a:lnTo>
                  <a:lnTo>
                    <a:pt x="14655" y="136471"/>
                  </a:lnTo>
                  <a:lnTo>
                    <a:pt x="21468" y="143623"/>
                  </a:lnTo>
                  <a:lnTo>
                    <a:pt x="41517" y="151570"/>
                  </a:lnTo>
                  <a:lnTo>
                    <a:pt x="62906" y="148862"/>
                  </a:lnTo>
                  <a:lnTo>
                    <a:pt x="73523" y="144865"/>
                  </a:lnTo>
                  <a:lnTo>
                    <a:pt x="88439" y="131065"/>
                  </a:lnTo>
                  <a:lnTo>
                    <a:pt x="107547" y="93610"/>
                  </a:lnTo>
                  <a:lnTo>
                    <a:pt x="113364" y="572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45351" y="2693279"/>
              <a:ext cx="151759" cy="323512"/>
            </a:xfrm>
            <a:custGeom>
              <a:avLst/>
              <a:gdLst/>
              <a:ahLst/>
              <a:cxnLst/>
              <a:rect l="0" t="0" r="0" b="0"/>
              <a:pathLst>
                <a:path w="151759" h="323512">
                  <a:moveTo>
                    <a:pt x="92141" y="191529"/>
                  </a:moveTo>
                  <a:lnTo>
                    <a:pt x="80963" y="180351"/>
                  </a:lnTo>
                  <a:lnTo>
                    <a:pt x="59877" y="174862"/>
                  </a:lnTo>
                  <a:lnTo>
                    <a:pt x="46065" y="173399"/>
                  </a:lnTo>
                  <a:lnTo>
                    <a:pt x="35687" y="175933"/>
                  </a:lnTo>
                  <a:lnTo>
                    <a:pt x="27599" y="181131"/>
                  </a:lnTo>
                  <a:lnTo>
                    <a:pt x="15492" y="196266"/>
                  </a:lnTo>
                  <a:lnTo>
                    <a:pt x="6212" y="214691"/>
                  </a:lnTo>
                  <a:lnTo>
                    <a:pt x="0" y="250384"/>
                  </a:lnTo>
                  <a:lnTo>
                    <a:pt x="3749" y="285007"/>
                  </a:lnTo>
                  <a:lnTo>
                    <a:pt x="12301" y="303655"/>
                  </a:lnTo>
                  <a:lnTo>
                    <a:pt x="17858" y="311903"/>
                  </a:lnTo>
                  <a:lnTo>
                    <a:pt x="26241" y="317402"/>
                  </a:lnTo>
                  <a:lnTo>
                    <a:pt x="48034" y="323511"/>
                  </a:lnTo>
                  <a:lnTo>
                    <a:pt x="70198" y="319988"/>
                  </a:lnTo>
                  <a:lnTo>
                    <a:pt x="81022" y="315773"/>
                  </a:lnTo>
                  <a:lnTo>
                    <a:pt x="96168" y="301731"/>
                  </a:lnTo>
                  <a:lnTo>
                    <a:pt x="115423" y="264120"/>
                  </a:lnTo>
                  <a:lnTo>
                    <a:pt x="131662" y="213320"/>
                  </a:lnTo>
                  <a:lnTo>
                    <a:pt x="147264" y="165100"/>
                  </a:lnTo>
                  <a:lnTo>
                    <a:pt x="151758" y="114938"/>
                  </a:lnTo>
                  <a:lnTo>
                    <a:pt x="143388" y="55474"/>
                  </a:lnTo>
                  <a:lnTo>
                    <a:pt x="130470" y="4257"/>
                  </a:lnTo>
                  <a:lnTo>
                    <a:pt x="127052" y="0"/>
                  </a:lnTo>
                  <a:lnTo>
                    <a:pt x="123604" y="672"/>
                  </a:lnTo>
                  <a:lnTo>
                    <a:pt x="116653" y="10777"/>
                  </a:lnTo>
                  <a:lnTo>
                    <a:pt x="109664" y="26967"/>
                  </a:lnTo>
                  <a:lnTo>
                    <a:pt x="108898" y="45861"/>
                  </a:lnTo>
                  <a:lnTo>
                    <a:pt x="110117" y="65956"/>
                  </a:lnTo>
                  <a:lnTo>
                    <a:pt x="107607" y="110572"/>
                  </a:lnTo>
                  <a:lnTo>
                    <a:pt x="109470" y="123520"/>
                  </a:lnTo>
                  <a:lnTo>
                    <a:pt x="105302" y="144145"/>
                  </a:lnTo>
                  <a:lnTo>
                    <a:pt x="100915" y="152921"/>
                  </a:lnTo>
                  <a:lnTo>
                    <a:pt x="99160" y="175149"/>
                  </a:lnTo>
                  <a:lnTo>
                    <a:pt x="107565" y="227548"/>
                  </a:lnTo>
                  <a:lnTo>
                    <a:pt x="120789" y="279244"/>
                  </a:lnTo>
                  <a:lnTo>
                    <a:pt x="123726" y="296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35242" y="2808759"/>
              <a:ext cx="113071" cy="181335"/>
            </a:xfrm>
            <a:custGeom>
              <a:avLst/>
              <a:gdLst/>
              <a:ahLst/>
              <a:cxnLst/>
              <a:rect l="0" t="0" r="0" b="0"/>
              <a:pathLst>
                <a:path w="113071" h="181335">
                  <a:moveTo>
                    <a:pt x="18064" y="107634"/>
                  </a:moveTo>
                  <a:lnTo>
                    <a:pt x="36044" y="91993"/>
                  </a:lnTo>
                  <a:lnTo>
                    <a:pt x="91247" y="60792"/>
                  </a:lnTo>
                  <a:lnTo>
                    <a:pt x="107522" y="47431"/>
                  </a:lnTo>
                  <a:lnTo>
                    <a:pt x="111628" y="39423"/>
                  </a:lnTo>
                  <a:lnTo>
                    <a:pt x="113070" y="21166"/>
                  </a:lnTo>
                  <a:lnTo>
                    <a:pt x="109477" y="13724"/>
                  </a:lnTo>
                  <a:lnTo>
                    <a:pt x="96126" y="2336"/>
                  </a:lnTo>
                  <a:lnTo>
                    <a:pt x="87653" y="0"/>
                  </a:lnTo>
                  <a:lnTo>
                    <a:pt x="68879" y="526"/>
                  </a:lnTo>
                  <a:lnTo>
                    <a:pt x="51957" y="7778"/>
                  </a:lnTo>
                  <a:lnTo>
                    <a:pt x="36637" y="19970"/>
                  </a:lnTo>
                  <a:lnTo>
                    <a:pt x="16028" y="46565"/>
                  </a:lnTo>
                  <a:lnTo>
                    <a:pt x="3162" y="77841"/>
                  </a:lnTo>
                  <a:lnTo>
                    <a:pt x="0" y="115054"/>
                  </a:lnTo>
                  <a:lnTo>
                    <a:pt x="3407" y="137839"/>
                  </a:lnTo>
                  <a:lnTo>
                    <a:pt x="15059" y="156543"/>
                  </a:lnTo>
                  <a:lnTo>
                    <a:pt x="23080" y="164807"/>
                  </a:lnTo>
                  <a:lnTo>
                    <a:pt x="44469" y="173989"/>
                  </a:lnTo>
                  <a:lnTo>
                    <a:pt x="81234" y="181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05167" y="2865071"/>
              <a:ext cx="121880" cy="156608"/>
            </a:xfrm>
            <a:custGeom>
              <a:avLst/>
              <a:gdLst/>
              <a:ahLst/>
              <a:cxnLst/>
              <a:rect l="0" t="0" r="0" b="0"/>
              <a:pathLst>
                <a:path w="121880" h="156608">
                  <a:moveTo>
                    <a:pt x="6066" y="51322"/>
                  </a:moveTo>
                  <a:lnTo>
                    <a:pt x="0" y="84944"/>
                  </a:lnTo>
                  <a:lnTo>
                    <a:pt x="11445" y="147519"/>
                  </a:lnTo>
                  <a:lnTo>
                    <a:pt x="3364" y="84058"/>
                  </a:lnTo>
                  <a:lnTo>
                    <a:pt x="185" y="62362"/>
                  </a:lnTo>
                  <a:lnTo>
                    <a:pt x="2673" y="41021"/>
                  </a:lnTo>
                  <a:lnTo>
                    <a:pt x="13916" y="19838"/>
                  </a:lnTo>
                  <a:lnTo>
                    <a:pt x="21828" y="9276"/>
                  </a:lnTo>
                  <a:lnTo>
                    <a:pt x="30612" y="3404"/>
                  </a:lnTo>
                  <a:lnTo>
                    <a:pt x="49731" y="0"/>
                  </a:lnTo>
                  <a:lnTo>
                    <a:pt x="58572" y="3069"/>
                  </a:lnTo>
                  <a:lnTo>
                    <a:pt x="74636" y="15839"/>
                  </a:lnTo>
                  <a:lnTo>
                    <a:pt x="91244" y="42759"/>
                  </a:lnTo>
                  <a:lnTo>
                    <a:pt x="114635" y="104138"/>
                  </a:lnTo>
                  <a:lnTo>
                    <a:pt x="121879" y="156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53043" y="2684766"/>
              <a:ext cx="16118" cy="305328"/>
            </a:xfrm>
            <a:custGeom>
              <a:avLst/>
              <a:gdLst/>
              <a:ahLst/>
              <a:cxnLst/>
              <a:rect l="0" t="0" r="0" b="0"/>
              <a:pathLst>
                <a:path w="16118" h="305328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3732" y="119340"/>
                  </a:lnTo>
                  <a:lnTo>
                    <a:pt x="239" y="178295"/>
                  </a:lnTo>
                  <a:lnTo>
                    <a:pt x="4532" y="235001"/>
                  </a:lnTo>
                  <a:lnTo>
                    <a:pt x="13783" y="287617"/>
                  </a:lnTo>
                  <a:lnTo>
                    <a:pt x="1611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37575" y="2842694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3650" y="3120"/>
                  </a:lnTo>
                  <a:lnTo>
                    <a:pt x="2412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76680" y="2816048"/>
              <a:ext cx="124180" cy="195103"/>
            </a:xfrm>
            <a:custGeom>
              <a:avLst/>
              <a:gdLst/>
              <a:ahLst/>
              <a:cxnLst/>
              <a:rect l="0" t="0" r="0" b="0"/>
              <a:pathLst>
                <a:path w="124180" h="195103">
                  <a:moveTo>
                    <a:pt x="124107" y="5589"/>
                  </a:moveTo>
                  <a:lnTo>
                    <a:pt x="107340" y="0"/>
                  </a:lnTo>
                  <a:lnTo>
                    <a:pt x="89749" y="375"/>
                  </a:lnTo>
                  <a:lnTo>
                    <a:pt x="71402" y="5611"/>
                  </a:lnTo>
                  <a:lnTo>
                    <a:pt x="10691" y="48115"/>
                  </a:lnTo>
                  <a:lnTo>
                    <a:pt x="2872" y="54997"/>
                  </a:lnTo>
                  <a:lnTo>
                    <a:pt x="0" y="61924"/>
                  </a:lnTo>
                  <a:lnTo>
                    <a:pt x="425" y="68882"/>
                  </a:lnTo>
                  <a:lnTo>
                    <a:pt x="3048" y="75860"/>
                  </a:lnTo>
                  <a:lnTo>
                    <a:pt x="15321" y="86733"/>
                  </a:lnTo>
                  <a:lnTo>
                    <a:pt x="69097" y="106958"/>
                  </a:lnTo>
                  <a:lnTo>
                    <a:pt x="101179" y="118943"/>
                  </a:lnTo>
                  <a:lnTo>
                    <a:pt x="118206" y="130448"/>
                  </a:lnTo>
                  <a:lnTo>
                    <a:pt x="122513" y="139131"/>
                  </a:lnTo>
                  <a:lnTo>
                    <a:pt x="124179" y="161257"/>
                  </a:lnTo>
                  <a:lnTo>
                    <a:pt x="119475" y="169029"/>
                  </a:lnTo>
                  <a:lnTo>
                    <a:pt x="111660" y="174211"/>
                  </a:lnTo>
                  <a:lnTo>
                    <a:pt x="56478" y="191997"/>
                  </a:lnTo>
                  <a:lnTo>
                    <a:pt x="39879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610860" y="3053264"/>
              <a:ext cx="2284685" cy="42115"/>
            </a:xfrm>
            <a:custGeom>
              <a:avLst/>
              <a:gdLst/>
              <a:ahLst/>
              <a:cxnLst/>
              <a:rect l="0" t="0" r="0" b="0"/>
              <a:pathLst>
                <a:path w="2284685" h="42115">
                  <a:moveTo>
                    <a:pt x="2284684" y="0"/>
                  </a:moveTo>
                  <a:lnTo>
                    <a:pt x="2241992" y="3119"/>
                  </a:lnTo>
                  <a:lnTo>
                    <a:pt x="2181446" y="9553"/>
                  </a:lnTo>
                  <a:lnTo>
                    <a:pt x="2126467" y="13455"/>
                  </a:lnTo>
                  <a:lnTo>
                    <a:pt x="2098552" y="16509"/>
                  </a:lnTo>
                  <a:lnTo>
                    <a:pt x="2042503" y="12056"/>
                  </a:lnTo>
                  <a:lnTo>
                    <a:pt x="1980782" y="10830"/>
                  </a:lnTo>
                  <a:lnTo>
                    <a:pt x="1929607" y="10618"/>
                  </a:lnTo>
                  <a:lnTo>
                    <a:pt x="1867148" y="10546"/>
                  </a:lnTo>
                  <a:lnTo>
                    <a:pt x="1816909" y="10534"/>
                  </a:lnTo>
                  <a:lnTo>
                    <a:pt x="1763808" y="10530"/>
                  </a:lnTo>
                  <a:lnTo>
                    <a:pt x="1705311" y="10529"/>
                  </a:lnTo>
                  <a:lnTo>
                    <a:pt x="1649244" y="10529"/>
                  </a:lnTo>
                  <a:lnTo>
                    <a:pt x="1589868" y="9359"/>
                  </a:lnTo>
                  <a:lnTo>
                    <a:pt x="1534710" y="3293"/>
                  </a:lnTo>
                  <a:lnTo>
                    <a:pt x="1483662" y="2146"/>
                  </a:lnTo>
                  <a:lnTo>
                    <a:pt x="1424427" y="8526"/>
                  </a:lnTo>
                  <a:lnTo>
                    <a:pt x="1366497" y="13055"/>
                  </a:lnTo>
                  <a:lnTo>
                    <a:pt x="1307999" y="18686"/>
                  </a:lnTo>
                  <a:lnTo>
                    <a:pt x="1253621" y="20355"/>
                  </a:lnTo>
                  <a:lnTo>
                    <a:pt x="1197345" y="20849"/>
                  </a:lnTo>
                  <a:lnTo>
                    <a:pt x="1136217" y="20995"/>
                  </a:lnTo>
                  <a:lnTo>
                    <a:pt x="1073652" y="21039"/>
                  </a:lnTo>
                  <a:lnTo>
                    <a:pt x="1013779" y="24171"/>
                  </a:lnTo>
                  <a:lnTo>
                    <a:pt x="958995" y="29388"/>
                  </a:lnTo>
                  <a:lnTo>
                    <a:pt x="902598" y="30934"/>
                  </a:lnTo>
                  <a:lnTo>
                    <a:pt x="844554" y="34512"/>
                  </a:lnTo>
                  <a:lnTo>
                    <a:pt x="787191" y="39861"/>
                  </a:lnTo>
                  <a:lnTo>
                    <a:pt x="728861" y="41447"/>
                  </a:lnTo>
                  <a:lnTo>
                    <a:pt x="674533" y="41916"/>
                  </a:lnTo>
                  <a:lnTo>
                    <a:pt x="618272" y="42055"/>
                  </a:lnTo>
                  <a:lnTo>
                    <a:pt x="560268" y="42097"/>
                  </a:lnTo>
                  <a:lnTo>
                    <a:pt x="506036" y="42109"/>
                  </a:lnTo>
                  <a:lnTo>
                    <a:pt x="452923" y="42112"/>
                  </a:lnTo>
                  <a:lnTo>
                    <a:pt x="400142" y="42113"/>
                  </a:lnTo>
                  <a:lnTo>
                    <a:pt x="350577" y="42114"/>
                  </a:lnTo>
                  <a:lnTo>
                    <a:pt x="303136" y="42114"/>
                  </a:lnTo>
                  <a:lnTo>
                    <a:pt x="240293" y="42114"/>
                  </a:lnTo>
                  <a:lnTo>
                    <a:pt x="191430" y="42114"/>
                  </a:lnTo>
                  <a:lnTo>
                    <a:pt x="139908" y="42114"/>
                  </a:lnTo>
                  <a:lnTo>
                    <a:pt x="77332" y="42114"/>
                  </a:lnTo>
                  <a:lnTo>
                    <a:pt x="22337" y="42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47772" y="328489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3119" y="60383"/>
                  </a:lnTo>
                  <a:lnTo>
                    <a:pt x="8333" y="111868"/>
                  </a:lnTo>
                  <a:lnTo>
                    <a:pt x="10094" y="171186"/>
                  </a:lnTo>
                  <a:lnTo>
                    <a:pt x="10442" y="227963"/>
                  </a:lnTo>
                  <a:lnTo>
                    <a:pt x="10511" y="28111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55952" y="3305948"/>
              <a:ext cx="201375" cy="322196"/>
            </a:xfrm>
            <a:custGeom>
              <a:avLst/>
              <a:gdLst/>
              <a:ahLst/>
              <a:cxnLst/>
              <a:rect l="0" t="0" r="0" b="0"/>
              <a:pathLst>
                <a:path w="201375" h="322196">
                  <a:moveTo>
                    <a:pt x="49747" y="10528"/>
                  </a:moveTo>
                  <a:lnTo>
                    <a:pt x="20439" y="45426"/>
                  </a:lnTo>
                  <a:lnTo>
                    <a:pt x="5838" y="80270"/>
                  </a:lnTo>
                  <a:lnTo>
                    <a:pt x="0" y="141201"/>
                  </a:lnTo>
                  <a:lnTo>
                    <a:pt x="5779" y="199510"/>
                  </a:lnTo>
                  <a:lnTo>
                    <a:pt x="9149" y="227881"/>
                  </a:lnTo>
                  <a:lnTo>
                    <a:pt x="24200" y="267822"/>
                  </a:lnTo>
                  <a:lnTo>
                    <a:pt x="57099" y="311104"/>
                  </a:lnTo>
                  <a:lnTo>
                    <a:pt x="77191" y="319592"/>
                  </a:lnTo>
                  <a:lnTo>
                    <a:pt x="100549" y="322195"/>
                  </a:lnTo>
                  <a:lnTo>
                    <a:pt x="122628" y="319453"/>
                  </a:lnTo>
                  <a:lnTo>
                    <a:pt x="141020" y="311215"/>
                  </a:lnTo>
                  <a:lnTo>
                    <a:pt x="156993" y="298585"/>
                  </a:lnTo>
                  <a:lnTo>
                    <a:pt x="177970" y="271743"/>
                  </a:lnTo>
                  <a:lnTo>
                    <a:pt x="196131" y="224993"/>
                  </a:lnTo>
                  <a:lnTo>
                    <a:pt x="201374" y="193583"/>
                  </a:lnTo>
                  <a:lnTo>
                    <a:pt x="197749" y="144185"/>
                  </a:lnTo>
                  <a:lnTo>
                    <a:pt x="188096" y="100563"/>
                  </a:lnTo>
                  <a:lnTo>
                    <a:pt x="157812" y="42879"/>
                  </a:lnTo>
                  <a:lnTo>
                    <a:pt x="141060" y="27636"/>
                  </a:lnTo>
                  <a:lnTo>
                    <a:pt x="93747" y="5545"/>
                  </a:lnTo>
                  <a:lnTo>
                    <a:pt x="708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513062" y="3338997"/>
              <a:ext cx="192360" cy="209780"/>
            </a:xfrm>
            <a:custGeom>
              <a:avLst/>
              <a:gdLst/>
              <a:ahLst/>
              <a:cxnLst/>
              <a:rect l="0" t="0" r="0" b="0"/>
              <a:pathLst>
                <a:path w="192360" h="209780">
                  <a:moveTo>
                    <a:pt x="119062" y="9065"/>
                  </a:moveTo>
                  <a:lnTo>
                    <a:pt x="81584" y="732"/>
                  </a:lnTo>
                  <a:lnTo>
                    <a:pt x="69510" y="0"/>
                  </a:lnTo>
                  <a:lnTo>
                    <a:pt x="49856" y="5426"/>
                  </a:lnTo>
                  <a:lnTo>
                    <a:pt x="18174" y="27973"/>
                  </a:lnTo>
                  <a:lnTo>
                    <a:pt x="2082" y="53662"/>
                  </a:lnTo>
                  <a:lnTo>
                    <a:pt x="0" y="73339"/>
                  </a:lnTo>
                  <a:lnTo>
                    <a:pt x="4145" y="92614"/>
                  </a:lnTo>
                  <a:lnTo>
                    <a:pt x="13785" y="108978"/>
                  </a:lnTo>
                  <a:lnTo>
                    <a:pt x="21971" y="114279"/>
                  </a:lnTo>
                  <a:lnTo>
                    <a:pt x="43545" y="120167"/>
                  </a:lnTo>
                  <a:lnTo>
                    <a:pt x="100885" y="115925"/>
                  </a:lnTo>
                  <a:lnTo>
                    <a:pt x="154726" y="120250"/>
                  </a:lnTo>
                  <a:lnTo>
                    <a:pt x="176247" y="129060"/>
                  </a:lnTo>
                  <a:lnTo>
                    <a:pt x="185261" y="134685"/>
                  </a:lnTo>
                  <a:lnTo>
                    <a:pt x="190101" y="141945"/>
                  </a:lnTo>
                  <a:lnTo>
                    <a:pt x="192359" y="159369"/>
                  </a:lnTo>
                  <a:lnTo>
                    <a:pt x="186343" y="175693"/>
                  </a:lnTo>
                  <a:lnTo>
                    <a:pt x="174701" y="190746"/>
                  </a:lnTo>
                  <a:lnTo>
                    <a:pt x="157828" y="205236"/>
                  </a:lnTo>
                  <a:lnTo>
                    <a:pt x="147246" y="208866"/>
                  </a:lnTo>
                  <a:lnTo>
                    <a:pt x="123009" y="209779"/>
                  </a:lnTo>
                  <a:lnTo>
                    <a:pt x="76948" y="198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18766" y="3330053"/>
              <a:ext cx="145160" cy="186466"/>
            </a:xfrm>
            <a:custGeom>
              <a:avLst/>
              <a:gdLst/>
              <a:ahLst/>
              <a:cxnLst/>
              <a:rect l="0" t="0" r="0" b="0"/>
              <a:pathLst>
                <a:path w="145160" h="186466">
                  <a:moveTo>
                    <a:pt x="29171" y="60123"/>
                  </a:moveTo>
                  <a:lnTo>
                    <a:pt x="71863" y="63242"/>
                  </a:lnTo>
                  <a:lnTo>
                    <a:pt x="92599" y="66189"/>
                  </a:lnTo>
                  <a:lnTo>
                    <a:pt x="113514" y="63599"/>
                  </a:lnTo>
                  <a:lnTo>
                    <a:pt x="131388" y="55428"/>
                  </a:lnTo>
                  <a:lnTo>
                    <a:pt x="139430" y="49974"/>
                  </a:lnTo>
                  <a:lnTo>
                    <a:pt x="143621" y="42829"/>
                  </a:lnTo>
                  <a:lnTo>
                    <a:pt x="145159" y="25530"/>
                  </a:lnTo>
                  <a:lnTo>
                    <a:pt x="141591" y="18344"/>
                  </a:lnTo>
                  <a:lnTo>
                    <a:pt x="128269" y="7239"/>
                  </a:lnTo>
                  <a:lnTo>
                    <a:pt x="95448" y="0"/>
                  </a:lnTo>
                  <a:lnTo>
                    <a:pt x="75785" y="4546"/>
                  </a:lnTo>
                  <a:lnTo>
                    <a:pt x="38509" y="26528"/>
                  </a:lnTo>
                  <a:lnTo>
                    <a:pt x="24353" y="42852"/>
                  </a:lnTo>
                  <a:lnTo>
                    <a:pt x="5733" y="81927"/>
                  </a:lnTo>
                  <a:lnTo>
                    <a:pt x="0" y="118576"/>
                  </a:lnTo>
                  <a:lnTo>
                    <a:pt x="4898" y="139135"/>
                  </a:lnTo>
                  <a:lnTo>
                    <a:pt x="16044" y="156071"/>
                  </a:lnTo>
                  <a:lnTo>
                    <a:pt x="32695" y="171396"/>
                  </a:lnTo>
                  <a:lnTo>
                    <a:pt x="51795" y="179768"/>
                  </a:lnTo>
                  <a:lnTo>
                    <a:pt x="81814" y="186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93174" y="3321137"/>
              <a:ext cx="181148" cy="174325"/>
            </a:xfrm>
            <a:custGeom>
              <a:avLst/>
              <a:gdLst/>
              <a:ahLst/>
              <a:cxnLst/>
              <a:rect l="0" t="0" r="0" b="0"/>
              <a:pathLst>
                <a:path w="181148" h="174325">
                  <a:moveTo>
                    <a:pt x="128504" y="58510"/>
                  </a:moveTo>
                  <a:lnTo>
                    <a:pt x="122915" y="36154"/>
                  </a:lnTo>
                  <a:lnTo>
                    <a:pt x="110812" y="18938"/>
                  </a:lnTo>
                  <a:lnTo>
                    <a:pt x="102672" y="11072"/>
                  </a:lnTo>
                  <a:lnTo>
                    <a:pt x="81148" y="2331"/>
                  </a:lnTo>
                  <a:lnTo>
                    <a:pt x="68858" y="0"/>
                  </a:lnTo>
                  <a:lnTo>
                    <a:pt x="48962" y="3650"/>
                  </a:lnTo>
                  <a:lnTo>
                    <a:pt x="32321" y="14241"/>
                  </a:lnTo>
                  <a:lnTo>
                    <a:pt x="17126" y="30646"/>
                  </a:lnTo>
                  <a:lnTo>
                    <a:pt x="1007" y="65202"/>
                  </a:lnTo>
                  <a:lnTo>
                    <a:pt x="0" y="110666"/>
                  </a:lnTo>
                  <a:lnTo>
                    <a:pt x="7111" y="150003"/>
                  </a:lnTo>
                  <a:lnTo>
                    <a:pt x="13650" y="158110"/>
                  </a:lnTo>
                  <a:lnTo>
                    <a:pt x="33394" y="167118"/>
                  </a:lnTo>
                  <a:lnTo>
                    <a:pt x="42871" y="166010"/>
                  </a:lnTo>
                  <a:lnTo>
                    <a:pt x="59639" y="155421"/>
                  </a:lnTo>
                  <a:lnTo>
                    <a:pt x="82234" y="129728"/>
                  </a:lnTo>
                  <a:lnTo>
                    <a:pt x="90392" y="106930"/>
                  </a:lnTo>
                  <a:lnTo>
                    <a:pt x="92568" y="94300"/>
                  </a:lnTo>
                  <a:lnTo>
                    <a:pt x="96358" y="89389"/>
                  </a:lnTo>
                  <a:lnTo>
                    <a:pt x="101224" y="89624"/>
                  </a:lnTo>
                  <a:lnTo>
                    <a:pt x="106808" y="93291"/>
                  </a:lnTo>
                  <a:lnTo>
                    <a:pt x="116132" y="106724"/>
                  </a:lnTo>
                  <a:lnTo>
                    <a:pt x="131077" y="130898"/>
                  </a:lnTo>
                  <a:lnTo>
                    <a:pt x="162768" y="164792"/>
                  </a:lnTo>
                  <a:lnTo>
                    <a:pt x="181147" y="174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30256" y="3179606"/>
              <a:ext cx="28294" cy="284270"/>
            </a:xfrm>
            <a:custGeom>
              <a:avLst/>
              <a:gdLst/>
              <a:ahLst/>
              <a:cxnLst/>
              <a:rect l="0" t="0" r="0" b="0"/>
              <a:pathLst>
                <a:path w="28294" h="28427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37662"/>
                  </a:lnTo>
                  <a:lnTo>
                    <a:pt x="14976" y="186628"/>
                  </a:lnTo>
                  <a:lnTo>
                    <a:pt x="24633" y="249748"/>
                  </a:lnTo>
                  <a:lnTo>
                    <a:pt x="2829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063792" y="3263834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5" y="3120"/>
                  </a:lnTo>
                  <a:lnTo>
                    <a:pt x="63121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05948" y="3253305"/>
              <a:ext cx="144875" cy="176343"/>
            </a:xfrm>
            <a:custGeom>
              <a:avLst/>
              <a:gdLst/>
              <a:ahLst/>
              <a:cxnLst/>
              <a:rect l="0" t="0" r="0" b="0"/>
              <a:pathLst>
                <a:path w="144875" h="176343">
                  <a:moveTo>
                    <a:pt x="84228" y="0"/>
                  </a:moveTo>
                  <a:lnTo>
                    <a:pt x="61871" y="0"/>
                  </a:lnTo>
                  <a:lnTo>
                    <a:pt x="44656" y="6239"/>
                  </a:lnTo>
                  <a:lnTo>
                    <a:pt x="29206" y="17981"/>
                  </a:lnTo>
                  <a:lnTo>
                    <a:pt x="14540" y="34898"/>
                  </a:lnTo>
                  <a:lnTo>
                    <a:pt x="10863" y="44322"/>
                  </a:lnTo>
                  <a:lnTo>
                    <a:pt x="9897" y="64152"/>
                  </a:lnTo>
                  <a:lnTo>
                    <a:pt x="13617" y="72014"/>
                  </a:lnTo>
                  <a:lnTo>
                    <a:pt x="27109" y="83869"/>
                  </a:lnTo>
                  <a:lnTo>
                    <a:pt x="84759" y="108455"/>
                  </a:lnTo>
                  <a:lnTo>
                    <a:pt x="125277" y="123936"/>
                  </a:lnTo>
                  <a:lnTo>
                    <a:pt x="141856" y="135411"/>
                  </a:lnTo>
                  <a:lnTo>
                    <a:pt x="144874" y="141747"/>
                  </a:lnTo>
                  <a:lnTo>
                    <a:pt x="144546" y="148311"/>
                  </a:lnTo>
                  <a:lnTo>
                    <a:pt x="141987" y="155026"/>
                  </a:lnTo>
                  <a:lnTo>
                    <a:pt x="129786" y="165607"/>
                  </a:lnTo>
                  <a:lnTo>
                    <a:pt x="121619" y="170066"/>
                  </a:lnTo>
                  <a:lnTo>
                    <a:pt x="82178" y="176342"/>
                  </a:lnTo>
                  <a:lnTo>
                    <a:pt x="20079" y="1703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4032414" y="2747937"/>
            <a:ext cx="942587" cy="351417"/>
            <a:chOff x="4032414" y="2747937"/>
            <a:chExt cx="942587" cy="351417"/>
          </a:xfrm>
        </p:grpSpPr>
        <p:sp>
          <p:nvSpPr>
            <p:cNvPr id="127" name="Freeform 126"/>
            <p:cNvSpPr/>
            <p:nvPr/>
          </p:nvSpPr>
          <p:spPr>
            <a:xfrm>
              <a:off x="4042943" y="289533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4707" y="7409"/>
                  </a:lnTo>
                  <a:lnTo>
                    <a:pt x="51878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32414" y="302167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20450" y="12724"/>
                  </a:lnTo>
                  <a:lnTo>
                    <a:pt x="61442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58798" y="2750133"/>
              <a:ext cx="242156" cy="349221"/>
            </a:xfrm>
            <a:custGeom>
              <a:avLst/>
              <a:gdLst/>
              <a:ahLst/>
              <a:cxnLst/>
              <a:rect l="0" t="0" r="0" b="0"/>
              <a:pathLst>
                <a:path w="242156" h="349221">
                  <a:moveTo>
                    <a:pt x="242155" y="8333"/>
                  </a:moveTo>
                  <a:lnTo>
                    <a:pt x="183538" y="8333"/>
                  </a:lnTo>
                  <a:lnTo>
                    <a:pt x="129364" y="7163"/>
                  </a:lnTo>
                  <a:lnTo>
                    <a:pt x="73603" y="0"/>
                  </a:lnTo>
                  <a:lnTo>
                    <a:pt x="47920" y="1120"/>
                  </a:lnTo>
                  <a:lnTo>
                    <a:pt x="28707" y="9416"/>
                  </a:lnTo>
                  <a:lnTo>
                    <a:pt x="22647" y="17244"/>
                  </a:lnTo>
                  <a:lnTo>
                    <a:pt x="15915" y="38420"/>
                  </a:lnTo>
                  <a:lnTo>
                    <a:pt x="16451" y="92364"/>
                  </a:lnTo>
                  <a:lnTo>
                    <a:pt x="14331" y="113530"/>
                  </a:lnTo>
                  <a:lnTo>
                    <a:pt x="21482" y="176998"/>
                  </a:lnTo>
                  <a:lnTo>
                    <a:pt x="23680" y="176928"/>
                  </a:lnTo>
                  <a:lnTo>
                    <a:pt x="41202" y="151600"/>
                  </a:lnTo>
                  <a:lnTo>
                    <a:pt x="49694" y="145958"/>
                  </a:lnTo>
                  <a:lnTo>
                    <a:pt x="71609" y="139690"/>
                  </a:lnTo>
                  <a:lnTo>
                    <a:pt x="110255" y="141750"/>
                  </a:lnTo>
                  <a:lnTo>
                    <a:pt x="145751" y="149769"/>
                  </a:lnTo>
                  <a:lnTo>
                    <a:pt x="164604" y="162440"/>
                  </a:lnTo>
                  <a:lnTo>
                    <a:pt x="195771" y="199171"/>
                  </a:lnTo>
                  <a:lnTo>
                    <a:pt x="211774" y="229824"/>
                  </a:lnTo>
                  <a:lnTo>
                    <a:pt x="218335" y="266722"/>
                  </a:lnTo>
                  <a:lnTo>
                    <a:pt x="213631" y="287339"/>
                  </a:lnTo>
                  <a:lnTo>
                    <a:pt x="191547" y="319639"/>
                  </a:lnTo>
                  <a:lnTo>
                    <a:pt x="165939" y="335838"/>
                  </a:lnTo>
                  <a:lnTo>
                    <a:pt x="136124" y="348047"/>
                  </a:lnTo>
                  <a:lnTo>
                    <a:pt x="115482" y="349220"/>
                  </a:lnTo>
                  <a:lnTo>
                    <a:pt x="52613" y="334141"/>
                  </a:lnTo>
                  <a:lnTo>
                    <a:pt x="0" y="313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32538" y="3021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717420" y="2747937"/>
              <a:ext cx="257581" cy="312756"/>
            </a:xfrm>
            <a:custGeom>
              <a:avLst/>
              <a:gdLst/>
              <a:ahLst/>
              <a:cxnLst/>
              <a:rect l="0" t="0" r="0" b="0"/>
              <a:pathLst>
                <a:path w="257581" h="312756">
                  <a:moveTo>
                    <a:pt x="209916" y="0"/>
                  </a:moveTo>
                  <a:lnTo>
                    <a:pt x="156889" y="14655"/>
                  </a:lnTo>
                  <a:lnTo>
                    <a:pt x="106678" y="19793"/>
                  </a:lnTo>
                  <a:lnTo>
                    <a:pt x="51700" y="20808"/>
                  </a:lnTo>
                  <a:lnTo>
                    <a:pt x="26124" y="23286"/>
                  </a:lnTo>
                  <a:lnTo>
                    <a:pt x="6959" y="32187"/>
                  </a:lnTo>
                  <a:lnTo>
                    <a:pt x="2082" y="39005"/>
                  </a:lnTo>
                  <a:lnTo>
                    <a:pt x="0" y="47061"/>
                  </a:lnTo>
                  <a:lnTo>
                    <a:pt x="2660" y="75165"/>
                  </a:lnTo>
                  <a:lnTo>
                    <a:pt x="16160" y="127705"/>
                  </a:lnTo>
                  <a:lnTo>
                    <a:pt x="25434" y="188076"/>
                  </a:lnTo>
                  <a:lnTo>
                    <a:pt x="29606" y="193234"/>
                  </a:lnTo>
                  <a:lnTo>
                    <a:pt x="34727" y="194333"/>
                  </a:lnTo>
                  <a:lnTo>
                    <a:pt x="47827" y="189316"/>
                  </a:lnTo>
                  <a:lnTo>
                    <a:pt x="94941" y="166076"/>
                  </a:lnTo>
                  <a:lnTo>
                    <a:pt x="137115" y="165931"/>
                  </a:lnTo>
                  <a:lnTo>
                    <a:pt x="194193" y="176363"/>
                  </a:lnTo>
                  <a:lnTo>
                    <a:pt x="228264" y="187437"/>
                  </a:lnTo>
                  <a:lnTo>
                    <a:pt x="245757" y="198729"/>
                  </a:lnTo>
                  <a:lnTo>
                    <a:pt x="251358" y="207356"/>
                  </a:lnTo>
                  <a:lnTo>
                    <a:pt x="257580" y="229419"/>
                  </a:lnTo>
                  <a:lnTo>
                    <a:pt x="255495" y="262559"/>
                  </a:lnTo>
                  <a:lnTo>
                    <a:pt x="247331" y="280860"/>
                  </a:lnTo>
                  <a:lnTo>
                    <a:pt x="241878" y="289015"/>
                  </a:lnTo>
                  <a:lnTo>
                    <a:pt x="226461" y="301197"/>
                  </a:lnTo>
                  <a:lnTo>
                    <a:pt x="206741" y="309341"/>
                  </a:lnTo>
                  <a:lnTo>
                    <a:pt x="168162" y="312755"/>
                  </a:lnTo>
                  <a:lnTo>
                    <a:pt x="109555" y="304021"/>
                  </a:lnTo>
                  <a:lnTo>
                    <a:pt x="7304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295834" y="2421554"/>
            <a:ext cx="4169286" cy="1100685"/>
            <a:chOff x="5295834" y="2421554"/>
            <a:chExt cx="4169286" cy="1100685"/>
          </a:xfrm>
        </p:grpSpPr>
        <p:sp>
          <p:nvSpPr>
            <p:cNvPr id="133" name="Freeform 132"/>
            <p:cNvSpPr/>
            <p:nvPr/>
          </p:nvSpPr>
          <p:spPr>
            <a:xfrm>
              <a:off x="5876123" y="2565040"/>
              <a:ext cx="274756" cy="331374"/>
            </a:xfrm>
            <a:custGeom>
              <a:avLst/>
              <a:gdLst/>
              <a:ahLst/>
              <a:cxnLst/>
              <a:rect l="0" t="0" r="0" b="0"/>
              <a:pathLst>
                <a:path w="274756" h="331374">
                  <a:moveTo>
                    <a:pt x="177763" y="24970"/>
                  </a:moveTo>
                  <a:lnTo>
                    <a:pt x="133800" y="1251"/>
                  </a:lnTo>
                  <a:lnTo>
                    <a:pt x="113770" y="0"/>
                  </a:lnTo>
                  <a:lnTo>
                    <a:pt x="93170" y="4514"/>
                  </a:lnTo>
                  <a:lnTo>
                    <a:pt x="63011" y="20209"/>
                  </a:lnTo>
                  <a:lnTo>
                    <a:pt x="38737" y="40847"/>
                  </a:lnTo>
                  <a:lnTo>
                    <a:pt x="17897" y="69838"/>
                  </a:lnTo>
                  <a:lnTo>
                    <a:pt x="4963" y="107544"/>
                  </a:lnTo>
                  <a:lnTo>
                    <a:pt x="0" y="165327"/>
                  </a:lnTo>
                  <a:lnTo>
                    <a:pt x="4609" y="221541"/>
                  </a:lnTo>
                  <a:lnTo>
                    <a:pt x="19093" y="255569"/>
                  </a:lnTo>
                  <a:lnTo>
                    <a:pt x="58683" y="305023"/>
                  </a:lnTo>
                  <a:lnTo>
                    <a:pt x="90747" y="326578"/>
                  </a:lnTo>
                  <a:lnTo>
                    <a:pt x="113353" y="331373"/>
                  </a:lnTo>
                  <a:lnTo>
                    <a:pt x="162050" y="324920"/>
                  </a:lnTo>
                  <a:lnTo>
                    <a:pt x="191695" y="310116"/>
                  </a:lnTo>
                  <a:lnTo>
                    <a:pt x="222672" y="282983"/>
                  </a:lnTo>
                  <a:lnTo>
                    <a:pt x="264268" y="223385"/>
                  </a:lnTo>
                  <a:lnTo>
                    <a:pt x="273922" y="198162"/>
                  </a:lnTo>
                  <a:lnTo>
                    <a:pt x="274755" y="157655"/>
                  </a:lnTo>
                  <a:lnTo>
                    <a:pt x="263385" y="110451"/>
                  </a:lnTo>
                  <a:lnTo>
                    <a:pt x="239823" y="70451"/>
                  </a:lnTo>
                  <a:lnTo>
                    <a:pt x="225232" y="55712"/>
                  </a:lnTo>
                  <a:lnTo>
                    <a:pt x="198457" y="42008"/>
                  </a:lnTo>
                  <a:lnTo>
                    <a:pt x="167234" y="35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01285" y="2516310"/>
              <a:ext cx="175619" cy="325549"/>
            </a:xfrm>
            <a:custGeom>
              <a:avLst/>
              <a:gdLst/>
              <a:ahLst/>
              <a:cxnLst/>
              <a:rect l="0" t="0" r="0" b="0"/>
              <a:pathLst>
                <a:path w="175619" h="325549">
                  <a:moveTo>
                    <a:pt x="0" y="0"/>
                  </a:moveTo>
                  <a:lnTo>
                    <a:pt x="5589" y="58617"/>
                  </a:lnTo>
                  <a:lnTo>
                    <a:pt x="9552" y="112791"/>
                  </a:lnTo>
                  <a:lnTo>
                    <a:pt x="13455" y="171672"/>
                  </a:lnTo>
                  <a:lnTo>
                    <a:pt x="25145" y="233692"/>
                  </a:lnTo>
                  <a:lnTo>
                    <a:pt x="30313" y="291004"/>
                  </a:lnTo>
                  <a:lnTo>
                    <a:pt x="30038" y="325129"/>
                  </a:lnTo>
                  <a:lnTo>
                    <a:pt x="28215" y="325548"/>
                  </a:lnTo>
                  <a:lnTo>
                    <a:pt x="25829" y="322317"/>
                  </a:lnTo>
                  <a:lnTo>
                    <a:pt x="22470" y="289824"/>
                  </a:lnTo>
                  <a:lnTo>
                    <a:pt x="27065" y="254330"/>
                  </a:lnTo>
                  <a:lnTo>
                    <a:pt x="41424" y="221587"/>
                  </a:lnTo>
                  <a:lnTo>
                    <a:pt x="60497" y="195247"/>
                  </a:lnTo>
                  <a:lnTo>
                    <a:pt x="86555" y="172625"/>
                  </a:lnTo>
                  <a:lnTo>
                    <a:pt x="96308" y="168896"/>
                  </a:lnTo>
                  <a:lnTo>
                    <a:pt x="116503" y="167872"/>
                  </a:lnTo>
                  <a:lnTo>
                    <a:pt x="147603" y="179462"/>
                  </a:lnTo>
                  <a:lnTo>
                    <a:pt x="162307" y="194405"/>
                  </a:lnTo>
                  <a:lnTo>
                    <a:pt x="171572" y="213914"/>
                  </a:lnTo>
                  <a:lnTo>
                    <a:pt x="175618" y="250036"/>
                  </a:lnTo>
                  <a:lnTo>
                    <a:pt x="172419" y="272564"/>
                  </a:lnTo>
                  <a:lnTo>
                    <a:pt x="167588" y="281145"/>
                  </a:lnTo>
                  <a:lnTo>
                    <a:pt x="152862" y="293800"/>
                  </a:lnTo>
                  <a:lnTo>
                    <a:pt x="131499" y="300204"/>
                  </a:lnTo>
                  <a:lnTo>
                    <a:pt x="107577" y="301880"/>
                  </a:lnTo>
                  <a:lnTo>
                    <a:pt x="44655" y="288338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369741" y="2674238"/>
              <a:ext cx="105286" cy="140413"/>
            </a:xfrm>
            <a:custGeom>
              <a:avLst/>
              <a:gdLst/>
              <a:ahLst/>
              <a:cxnLst/>
              <a:rect l="0" t="0" r="0" b="0"/>
              <a:pathLst>
                <a:path w="105286" h="140413">
                  <a:moveTo>
                    <a:pt x="0" y="0"/>
                  </a:moveTo>
                  <a:lnTo>
                    <a:pt x="19128" y="53875"/>
                  </a:lnTo>
                  <a:lnTo>
                    <a:pt x="48193" y="115922"/>
                  </a:lnTo>
                  <a:lnTo>
                    <a:pt x="55734" y="136918"/>
                  </a:lnTo>
                  <a:lnTo>
                    <a:pt x="60552" y="140412"/>
                  </a:lnTo>
                  <a:lnTo>
                    <a:pt x="66105" y="139231"/>
                  </a:lnTo>
                  <a:lnTo>
                    <a:pt x="72146" y="134935"/>
                  </a:lnTo>
                  <a:lnTo>
                    <a:pt x="81978" y="117683"/>
                  </a:lnTo>
                  <a:lnTo>
                    <a:pt x="100309" y="5501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48725" y="270582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48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538197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616076" y="2674238"/>
              <a:ext cx="114576" cy="133887"/>
            </a:xfrm>
            <a:custGeom>
              <a:avLst/>
              <a:gdLst/>
              <a:ahLst/>
              <a:cxnLst/>
              <a:rect l="0" t="0" r="0" b="0"/>
              <a:pathLst>
                <a:path w="114576" h="133887">
                  <a:moveTo>
                    <a:pt x="69519" y="0"/>
                  </a:moveTo>
                  <a:lnTo>
                    <a:pt x="45473" y="9575"/>
                  </a:lnTo>
                  <a:lnTo>
                    <a:pt x="24050" y="27534"/>
                  </a:lnTo>
                  <a:lnTo>
                    <a:pt x="9926" y="44992"/>
                  </a:lnTo>
                  <a:lnTo>
                    <a:pt x="2089" y="67570"/>
                  </a:lnTo>
                  <a:lnTo>
                    <a:pt x="0" y="80141"/>
                  </a:lnTo>
                  <a:lnTo>
                    <a:pt x="3916" y="100349"/>
                  </a:lnTo>
                  <a:lnTo>
                    <a:pt x="8236" y="109014"/>
                  </a:lnTo>
                  <a:lnTo>
                    <a:pt x="22395" y="121760"/>
                  </a:lnTo>
                  <a:lnTo>
                    <a:pt x="41556" y="130155"/>
                  </a:lnTo>
                  <a:lnTo>
                    <a:pt x="65671" y="133886"/>
                  </a:lnTo>
                  <a:lnTo>
                    <a:pt x="85746" y="129305"/>
                  </a:lnTo>
                  <a:lnTo>
                    <a:pt x="94376" y="124808"/>
                  </a:lnTo>
                  <a:lnTo>
                    <a:pt x="107083" y="110452"/>
                  </a:lnTo>
                  <a:lnTo>
                    <a:pt x="112109" y="101711"/>
                  </a:lnTo>
                  <a:lnTo>
                    <a:pt x="114575" y="82639"/>
                  </a:lnTo>
                  <a:lnTo>
                    <a:pt x="110601" y="62465"/>
                  </a:lnTo>
                  <a:lnTo>
                    <a:pt x="9057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74763" y="2632124"/>
              <a:ext cx="103490" cy="139384"/>
            </a:xfrm>
            <a:custGeom>
              <a:avLst/>
              <a:gdLst/>
              <a:ahLst/>
              <a:cxnLst/>
              <a:rect l="0" t="0" r="0" b="0"/>
              <a:pathLst>
                <a:path w="103490" h="139384">
                  <a:moveTo>
                    <a:pt x="5589" y="42114"/>
                  </a:moveTo>
                  <a:lnTo>
                    <a:pt x="0" y="58882"/>
                  </a:lnTo>
                  <a:lnTo>
                    <a:pt x="376" y="76472"/>
                  </a:lnTo>
                  <a:lnTo>
                    <a:pt x="10149" y="116361"/>
                  </a:lnTo>
                  <a:lnTo>
                    <a:pt x="15648" y="124368"/>
                  </a:lnTo>
                  <a:lnTo>
                    <a:pt x="31116" y="136383"/>
                  </a:lnTo>
                  <a:lnTo>
                    <a:pt x="49690" y="139383"/>
                  </a:lnTo>
                  <a:lnTo>
                    <a:pt x="59557" y="138546"/>
                  </a:lnTo>
                  <a:lnTo>
                    <a:pt x="76758" y="131376"/>
                  </a:lnTo>
                  <a:lnTo>
                    <a:pt x="84620" y="126188"/>
                  </a:lnTo>
                  <a:lnTo>
                    <a:pt x="96476" y="111066"/>
                  </a:lnTo>
                  <a:lnTo>
                    <a:pt x="101276" y="102120"/>
                  </a:lnTo>
                  <a:lnTo>
                    <a:pt x="103489" y="79702"/>
                  </a:lnTo>
                  <a:lnTo>
                    <a:pt x="92288" y="17294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34390" y="2611067"/>
              <a:ext cx="163432" cy="182187"/>
            </a:xfrm>
            <a:custGeom>
              <a:avLst/>
              <a:gdLst/>
              <a:ahLst/>
              <a:cxnLst/>
              <a:rect l="0" t="0" r="0" b="0"/>
              <a:pathLst>
                <a:path w="163432" h="182187">
                  <a:moveTo>
                    <a:pt x="109175" y="0"/>
                  </a:moveTo>
                  <a:lnTo>
                    <a:pt x="50558" y="5589"/>
                  </a:lnTo>
                  <a:lnTo>
                    <a:pt x="15767" y="20243"/>
                  </a:lnTo>
                  <a:lnTo>
                    <a:pt x="8299" y="28703"/>
                  </a:lnTo>
                  <a:lnTo>
                    <a:pt x="0" y="50582"/>
                  </a:lnTo>
                  <a:lnTo>
                    <a:pt x="1296" y="60627"/>
                  </a:lnTo>
                  <a:lnTo>
                    <a:pt x="12096" y="78028"/>
                  </a:lnTo>
                  <a:lnTo>
                    <a:pt x="31713" y="87322"/>
                  </a:lnTo>
                  <a:lnTo>
                    <a:pt x="94858" y="94947"/>
                  </a:lnTo>
                  <a:lnTo>
                    <a:pt x="127940" y="104042"/>
                  </a:lnTo>
                  <a:lnTo>
                    <a:pt x="145200" y="114871"/>
                  </a:lnTo>
                  <a:lnTo>
                    <a:pt x="157551" y="130602"/>
                  </a:lnTo>
                  <a:lnTo>
                    <a:pt x="162483" y="139711"/>
                  </a:lnTo>
                  <a:lnTo>
                    <a:pt x="163431" y="148123"/>
                  </a:lnTo>
                  <a:lnTo>
                    <a:pt x="158245" y="163708"/>
                  </a:lnTo>
                  <a:lnTo>
                    <a:pt x="141902" y="175315"/>
                  </a:lnTo>
                  <a:lnTo>
                    <a:pt x="130993" y="180047"/>
                  </a:lnTo>
                  <a:lnTo>
                    <a:pt x="109513" y="182186"/>
                  </a:lnTo>
                  <a:lnTo>
                    <a:pt x="49153" y="170932"/>
                  </a:lnTo>
                  <a:lnTo>
                    <a:pt x="2494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138360" y="2463668"/>
              <a:ext cx="10490" cy="336913"/>
            </a:xfrm>
            <a:custGeom>
              <a:avLst/>
              <a:gdLst/>
              <a:ahLst/>
              <a:cxnLst/>
              <a:rect l="0" t="0" r="0" b="0"/>
              <a:pathLst>
                <a:path w="10490" h="336913">
                  <a:moveTo>
                    <a:pt x="10489" y="0"/>
                  </a:moveTo>
                  <a:lnTo>
                    <a:pt x="2156" y="37478"/>
                  </a:lnTo>
                  <a:lnTo>
                    <a:pt x="395" y="94491"/>
                  </a:lnTo>
                  <a:lnTo>
                    <a:pt x="90" y="144851"/>
                  </a:lnTo>
                  <a:lnTo>
                    <a:pt x="0" y="196817"/>
                  </a:lnTo>
                  <a:lnTo>
                    <a:pt x="7204" y="258373"/>
                  </a:lnTo>
                  <a:lnTo>
                    <a:pt x="9840" y="309353"/>
                  </a:lnTo>
                  <a:lnTo>
                    <a:pt x="1048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222549" y="2674238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20243" y="43963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12021" y="2621595"/>
              <a:ext cx="126342" cy="389556"/>
            </a:xfrm>
            <a:custGeom>
              <a:avLst/>
              <a:gdLst/>
              <a:ahLst/>
              <a:cxnLst/>
              <a:rect l="0" t="0" r="0" b="0"/>
              <a:pathLst>
                <a:path w="126342" h="389556">
                  <a:moveTo>
                    <a:pt x="126341" y="0"/>
                  </a:moveTo>
                  <a:lnTo>
                    <a:pt x="110701" y="26387"/>
                  </a:lnTo>
                  <a:lnTo>
                    <a:pt x="91498" y="88902"/>
                  </a:lnTo>
                  <a:lnTo>
                    <a:pt x="76088" y="138054"/>
                  </a:lnTo>
                  <a:lnTo>
                    <a:pt x="60629" y="184925"/>
                  </a:lnTo>
                  <a:lnTo>
                    <a:pt x="53838" y="235857"/>
                  </a:lnTo>
                  <a:lnTo>
                    <a:pt x="43767" y="286823"/>
                  </a:lnTo>
                  <a:lnTo>
                    <a:pt x="23117" y="34343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22591" y="2768994"/>
              <a:ext cx="45575" cy="136872"/>
            </a:xfrm>
            <a:custGeom>
              <a:avLst/>
              <a:gdLst/>
              <a:ahLst/>
              <a:cxnLst/>
              <a:rect l="0" t="0" r="0" b="0"/>
              <a:pathLst>
                <a:path w="45575" h="136872">
                  <a:moveTo>
                    <a:pt x="0" y="0"/>
                  </a:moveTo>
                  <a:lnTo>
                    <a:pt x="15641" y="17981"/>
                  </a:lnTo>
                  <a:lnTo>
                    <a:pt x="38436" y="74354"/>
                  </a:lnTo>
                  <a:lnTo>
                    <a:pt x="45549" y="95048"/>
                  </a:lnTo>
                  <a:lnTo>
                    <a:pt x="45574" y="104309"/>
                  </a:lnTo>
                  <a:lnTo>
                    <a:pt x="39362" y="120839"/>
                  </a:lnTo>
                  <a:lnTo>
                    <a:pt x="34430" y="126183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738446" y="245313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3" y="28726"/>
                  </a:lnTo>
                  <a:lnTo>
                    <a:pt x="976" y="77922"/>
                  </a:lnTo>
                  <a:lnTo>
                    <a:pt x="289" y="130063"/>
                  </a:lnTo>
                  <a:lnTo>
                    <a:pt x="86" y="182557"/>
                  </a:lnTo>
                  <a:lnTo>
                    <a:pt x="25" y="235156"/>
                  </a:lnTo>
                  <a:lnTo>
                    <a:pt x="5" y="2928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591046" y="2600538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84891" y="0"/>
                  </a:lnTo>
                  <a:lnTo>
                    <a:pt x="124000" y="0"/>
                  </a:lnTo>
                  <a:lnTo>
                    <a:pt x="65741" y="0"/>
                  </a:lnTo>
                  <a:lnTo>
                    <a:pt x="1471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864788" y="2421554"/>
              <a:ext cx="178985" cy="347441"/>
            </a:xfrm>
            <a:custGeom>
              <a:avLst/>
              <a:gdLst/>
              <a:ahLst/>
              <a:cxnLst/>
              <a:rect l="0" t="0" r="0" b="0"/>
              <a:pathLst>
                <a:path w="178985" h="34744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1452" y="147997"/>
                  </a:lnTo>
                  <a:lnTo>
                    <a:pt x="18211" y="200219"/>
                  </a:lnTo>
                  <a:lnTo>
                    <a:pt x="23333" y="249617"/>
                  </a:lnTo>
                  <a:lnTo>
                    <a:pt x="29955" y="308230"/>
                  </a:lnTo>
                  <a:lnTo>
                    <a:pt x="28158" y="315451"/>
                  </a:lnTo>
                  <a:lnTo>
                    <a:pt x="24621" y="317926"/>
                  </a:lnTo>
                  <a:lnTo>
                    <a:pt x="19923" y="317235"/>
                  </a:lnTo>
                  <a:lnTo>
                    <a:pt x="17961" y="312096"/>
                  </a:lnTo>
                  <a:lnTo>
                    <a:pt x="23218" y="270225"/>
                  </a:lnTo>
                  <a:lnTo>
                    <a:pt x="35522" y="222484"/>
                  </a:lnTo>
                  <a:lnTo>
                    <a:pt x="41228" y="213833"/>
                  </a:lnTo>
                  <a:lnTo>
                    <a:pt x="56928" y="201102"/>
                  </a:lnTo>
                  <a:lnTo>
                    <a:pt x="75604" y="197783"/>
                  </a:lnTo>
                  <a:lnTo>
                    <a:pt x="85498" y="198536"/>
                  </a:lnTo>
                  <a:lnTo>
                    <a:pt x="102729" y="205611"/>
                  </a:lnTo>
                  <a:lnTo>
                    <a:pt x="118187" y="217725"/>
                  </a:lnTo>
                  <a:lnTo>
                    <a:pt x="138873" y="244275"/>
                  </a:lnTo>
                  <a:lnTo>
                    <a:pt x="164506" y="305513"/>
                  </a:lnTo>
                  <a:lnTo>
                    <a:pt x="17898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077240" y="2567105"/>
              <a:ext cx="84456" cy="170305"/>
            </a:xfrm>
            <a:custGeom>
              <a:avLst/>
              <a:gdLst/>
              <a:ahLst/>
              <a:cxnLst/>
              <a:rect l="0" t="0" r="0" b="0"/>
              <a:pathLst>
                <a:path w="84456" h="170305">
                  <a:moveTo>
                    <a:pt x="8646" y="107133"/>
                  </a:moveTo>
                  <a:lnTo>
                    <a:pt x="32692" y="97558"/>
                  </a:lnTo>
                  <a:lnTo>
                    <a:pt x="68239" y="67730"/>
                  </a:lnTo>
                  <a:lnTo>
                    <a:pt x="83755" y="41646"/>
                  </a:lnTo>
                  <a:lnTo>
                    <a:pt x="84455" y="33059"/>
                  </a:lnTo>
                  <a:lnTo>
                    <a:pt x="78993" y="17279"/>
                  </a:lnTo>
                  <a:lnTo>
                    <a:pt x="65648" y="5587"/>
                  </a:lnTo>
                  <a:lnTo>
                    <a:pt x="57175" y="831"/>
                  </a:lnTo>
                  <a:lnTo>
                    <a:pt x="49188" y="0"/>
                  </a:lnTo>
                  <a:lnTo>
                    <a:pt x="34074" y="5316"/>
                  </a:lnTo>
                  <a:lnTo>
                    <a:pt x="19558" y="21717"/>
                  </a:lnTo>
                  <a:lnTo>
                    <a:pt x="7646" y="44604"/>
                  </a:lnTo>
                  <a:lnTo>
                    <a:pt x="0" y="97424"/>
                  </a:lnTo>
                  <a:lnTo>
                    <a:pt x="1294" y="122705"/>
                  </a:lnTo>
                  <a:lnTo>
                    <a:pt x="9667" y="141740"/>
                  </a:lnTo>
                  <a:lnTo>
                    <a:pt x="27536" y="165610"/>
                  </a:lnTo>
                  <a:lnTo>
                    <a:pt x="35277" y="169514"/>
                  </a:lnTo>
                  <a:lnTo>
                    <a:pt x="71817" y="170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24929" y="2590010"/>
              <a:ext cx="50471" cy="169608"/>
            </a:xfrm>
            <a:custGeom>
              <a:avLst/>
              <a:gdLst/>
              <a:ahLst/>
              <a:cxnLst/>
              <a:rect l="0" t="0" r="0" b="0"/>
              <a:pathLst>
                <a:path w="50471" h="169608">
                  <a:moveTo>
                    <a:pt x="8356" y="63171"/>
                  </a:moveTo>
                  <a:lnTo>
                    <a:pt x="22928" y="117315"/>
                  </a:lnTo>
                  <a:lnTo>
                    <a:pt x="43767" y="169607"/>
                  </a:lnTo>
                  <a:lnTo>
                    <a:pt x="42422" y="160389"/>
                  </a:lnTo>
                  <a:lnTo>
                    <a:pt x="12575" y="103837"/>
                  </a:lnTo>
                  <a:lnTo>
                    <a:pt x="2717" y="72101"/>
                  </a:lnTo>
                  <a:lnTo>
                    <a:pt x="0" y="46862"/>
                  </a:lnTo>
                  <a:lnTo>
                    <a:pt x="5032" y="26287"/>
                  </a:lnTo>
                  <a:lnTo>
                    <a:pt x="9649" y="17525"/>
                  </a:lnTo>
                  <a:lnTo>
                    <a:pt x="16237" y="11683"/>
                  </a:lnTo>
                  <a:lnTo>
                    <a:pt x="504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356565" y="2614568"/>
              <a:ext cx="123214" cy="186013"/>
            </a:xfrm>
            <a:custGeom>
              <a:avLst/>
              <a:gdLst/>
              <a:ahLst/>
              <a:cxnLst/>
              <a:rect l="0" t="0" r="0" b="0"/>
              <a:pathLst>
                <a:path w="123214" h="186013">
                  <a:moveTo>
                    <a:pt x="3061" y="80727"/>
                  </a:moveTo>
                  <a:lnTo>
                    <a:pt x="19829" y="86316"/>
                  </a:lnTo>
                  <a:lnTo>
                    <a:pt x="37420" y="85941"/>
                  </a:lnTo>
                  <a:lnTo>
                    <a:pt x="87656" y="71838"/>
                  </a:lnTo>
                  <a:lnTo>
                    <a:pt x="108509" y="60789"/>
                  </a:lnTo>
                  <a:lnTo>
                    <a:pt x="115474" y="52227"/>
                  </a:lnTo>
                  <a:lnTo>
                    <a:pt x="123213" y="30236"/>
                  </a:lnTo>
                  <a:lnTo>
                    <a:pt x="121767" y="21330"/>
                  </a:lnTo>
                  <a:lnTo>
                    <a:pt x="117294" y="14223"/>
                  </a:lnTo>
                  <a:lnTo>
                    <a:pt x="110802" y="8315"/>
                  </a:lnTo>
                  <a:lnTo>
                    <a:pt x="91110" y="1750"/>
                  </a:lnTo>
                  <a:lnTo>
                    <a:pt x="79308" y="0"/>
                  </a:lnTo>
                  <a:lnTo>
                    <a:pt x="56836" y="4294"/>
                  </a:lnTo>
                  <a:lnTo>
                    <a:pt x="27574" y="19865"/>
                  </a:lnTo>
                  <a:lnTo>
                    <a:pt x="19403" y="26115"/>
                  </a:lnTo>
                  <a:lnTo>
                    <a:pt x="7205" y="45536"/>
                  </a:lnTo>
                  <a:lnTo>
                    <a:pt x="2314" y="57266"/>
                  </a:lnTo>
                  <a:lnTo>
                    <a:pt x="0" y="82778"/>
                  </a:lnTo>
                  <a:lnTo>
                    <a:pt x="8046" y="131695"/>
                  </a:lnTo>
                  <a:lnTo>
                    <a:pt x="23126" y="158870"/>
                  </a:lnTo>
                  <a:lnTo>
                    <a:pt x="38886" y="171219"/>
                  </a:lnTo>
                  <a:lnTo>
                    <a:pt x="66233" y="186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688791" y="2613398"/>
              <a:ext cx="144619" cy="179692"/>
            </a:xfrm>
            <a:custGeom>
              <a:avLst/>
              <a:gdLst/>
              <a:ahLst/>
              <a:cxnLst/>
              <a:rect l="0" t="0" r="0" b="0"/>
              <a:pathLst>
                <a:path w="144619" h="179692">
                  <a:moveTo>
                    <a:pt x="144618" y="29255"/>
                  </a:moveTo>
                  <a:lnTo>
                    <a:pt x="126638" y="13613"/>
                  </a:lnTo>
                  <a:lnTo>
                    <a:pt x="109720" y="5535"/>
                  </a:lnTo>
                  <a:lnTo>
                    <a:pt x="74877" y="0"/>
                  </a:lnTo>
                  <a:lnTo>
                    <a:pt x="54740" y="4944"/>
                  </a:lnTo>
                  <a:lnTo>
                    <a:pt x="37992" y="16110"/>
                  </a:lnTo>
                  <a:lnTo>
                    <a:pt x="16579" y="42127"/>
                  </a:lnTo>
                  <a:lnTo>
                    <a:pt x="6603" y="61882"/>
                  </a:lnTo>
                  <a:lnTo>
                    <a:pt x="0" y="98323"/>
                  </a:lnTo>
                  <a:lnTo>
                    <a:pt x="3632" y="133167"/>
                  </a:lnTo>
                  <a:lnTo>
                    <a:pt x="12157" y="151867"/>
                  </a:lnTo>
                  <a:lnTo>
                    <a:pt x="17707" y="160129"/>
                  </a:lnTo>
                  <a:lnTo>
                    <a:pt x="33231" y="172429"/>
                  </a:lnTo>
                  <a:lnTo>
                    <a:pt x="42284" y="177347"/>
                  </a:lnTo>
                  <a:lnTo>
                    <a:pt x="61702" y="179691"/>
                  </a:lnTo>
                  <a:lnTo>
                    <a:pt x="91976" y="176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867536" y="2661914"/>
              <a:ext cx="165915" cy="159724"/>
            </a:xfrm>
            <a:custGeom>
              <a:avLst/>
              <a:gdLst/>
              <a:ahLst/>
              <a:cxnLst/>
              <a:rect l="0" t="0" r="0" b="0"/>
              <a:pathLst>
                <a:path w="165915" h="159724">
                  <a:moveTo>
                    <a:pt x="92215" y="43909"/>
                  </a:moveTo>
                  <a:lnTo>
                    <a:pt x="103393" y="32731"/>
                  </a:lnTo>
                  <a:lnTo>
                    <a:pt x="104347" y="27098"/>
                  </a:lnTo>
                  <a:lnTo>
                    <a:pt x="102642" y="21004"/>
                  </a:lnTo>
                  <a:lnTo>
                    <a:pt x="99167" y="14601"/>
                  </a:lnTo>
                  <a:lnTo>
                    <a:pt x="85946" y="4367"/>
                  </a:lnTo>
                  <a:lnTo>
                    <a:pt x="77507" y="0"/>
                  </a:lnTo>
                  <a:lnTo>
                    <a:pt x="55653" y="1387"/>
                  </a:lnTo>
                  <a:lnTo>
                    <a:pt x="43274" y="5033"/>
                  </a:lnTo>
                  <a:lnTo>
                    <a:pt x="33851" y="10973"/>
                  </a:lnTo>
                  <a:lnTo>
                    <a:pt x="20262" y="26931"/>
                  </a:lnTo>
                  <a:lnTo>
                    <a:pt x="6036" y="55647"/>
                  </a:lnTo>
                  <a:lnTo>
                    <a:pt x="0" y="97560"/>
                  </a:lnTo>
                  <a:lnTo>
                    <a:pt x="4827" y="123906"/>
                  </a:lnTo>
                  <a:lnTo>
                    <a:pt x="9390" y="135845"/>
                  </a:lnTo>
                  <a:lnTo>
                    <a:pt x="15941" y="142634"/>
                  </a:lnTo>
                  <a:lnTo>
                    <a:pt x="23818" y="145991"/>
                  </a:lnTo>
                  <a:lnTo>
                    <a:pt x="32580" y="147059"/>
                  </a:lnTo>
                  <a:lnTo>
                    <a:pt x="40760" y="144261"/>
                  </a:lnTo>
                  <a:lnTo>
                    <a:pt x="56088" y="131794"/>
                  </a:lnTo>
                  <a:lnTo>
                    <a:pt x="76587" y="87959"/>
                  </a:lnTo>
                  <a:lnTo>
                    <a:pt x="84489" y="65827"/>
                  </a:lnTo>
                  <a:lnTo>
                    <a:pt x="88235" y="63200"/>
                  </a:lnTo>
                  <a:lnTo>
                    <a:pt x="91901" y="66129"/>
                  </a:lnTo>
                  <a:lnTo>
                    <a:pt x="131417" y="123232"/>
                  </a:lnTo>
                  <a:lnTo>
                    <a:pt x="165914" y="159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034282" y="2664086"/>
              <a:ext cx="109032" cy="168080"/>
            </a:xfrm>
            <a:custGeom>
              <a:avLst/>
              <a:gdLst/>
              <a:ahLst/>
              <a:cxnLst/>
              <a:rect l="0" t="0" r="0" b="0"/>
              <a:pathLst>
                <a:path w="109032" h="168080">
                  <a:moveTo>
                    <a:pt x="20225" y="41737"/>
                  </a:moveTo>
                  <a:lnTo>
                    <a:pt x="14160" y="75359"/>
                  </a:lnTo>
                  <a:lnTo>
                    <a:pt x="18680" y="127061"/>
                  </a:lnTo>
                  <a:lnTo>
                    <a:pt x="18369" y="145170"/>
                  </a:lnTo>
                  <a:lnTo>
                    <a:pt x="16648" y="143448"/>
                  </a:lnTo>
                  <a:lnTo>
                    <a:pt x="3377" y="101881"/>
                  </a:lnTo>
                  <a:lnTo>
                    <a:pt x="0" y="50975"/>
                  </a:lnTo>
                  <a:lnTo>
                    <a:pt x="1878" y="25956"/>
                  </a:lnTo>
                  <a:lnTo>
                    <a:pt x="10510" y="7037"/>
                  </a:lnTo>
                  <a:lnTo>
                    <a:pt x="17258" y="2226"/>
                  </a:lnTo>
                  <a:lnTo>
                    <a:pt x="25267" y="189"/>
                  </a:lnTo>
                  <a:lnTo>
                    <a:pt x="34114" y="0"/>
                  </a:lnTo>
                  <a:lnTo>
                    <a:pt x="41183" y="3384"/>
                  </a:lnTo>
                  <a:lnTo>
                    <a:pt x="70501" y="43619"/>
                  </a:lnTo>
                  <a:lnTo>
                    <a:pt x="96919" y="105074"/>
                  </a:lnTo>
                  <a:lnTo>
                    <a:pt x="109031" y="144715"/>
                  </a:lnTo>
                  <a:lnTo>
                    <a:pt x="104453" y="168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128207" y="2505782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0" y="0"/>
                  </a:moveTo>
                  <a:lnTo>
                    <a:pt x="31585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380929" y="2516310"/>
              <a:ext cx="10491" cy="315856"/>
            </a:xfrm>
            <a:custGeom>
              <a:avLst/>
              <a:gdLst/>
              <a:ahLst/>
              <a:cxnLst/>
              <a:rect l="0" t="0" r="0" b="0"/>
              <a:pathLst>
                <a:path w="10491" h="315856">
                  <a:moveTo>
                    <a:pt x="10490" y="0"/>
                  </a:moveTo>
                  <a:lnTo>
                    <a:pt x="2157" y="37479"/>
                  </a:lnTo>
                  <a:lnTo>
                    <a:pt x="396" y="94491"/>
                  </a:lnTo>
                  <a:lnTo>
                    <a:pt x="91" y="144851"/>
                  </a:lnTo>
                  <a:lnTo>
                    <a:pt x="0" y="196817"/>
                  </a:lnTo>
                  <a:lnTo>
                    <a:pt x="7205" y="258373"/>
                  </a:lnTo>
                  <a:lnTo>
                    <a:pt x="1049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265077" y="2642653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0"/>
                  </a:moveTo>
                  <a:lnTo>
                    <a:pt x="141425" y="0"/>
                  </a:lnTo>
                  <a:lnTo>
                    <a:pt x="80016" y="1169"/>
                  </a:lnTo>
                  <a:lnTo>
                    <a:pt x="27851" y="1145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295834" y="3126963"/>
              <a:ext cx="171501" cy="382722"/>
            </a:xfrm>
            <a:custGeom>
              <a:avLst/>
              <a:gdLst/>
              <a:ahLst/>
              <a:cxnLst/>
              <a:rect l="0" t="0" r="0" b="0"/>
              <a:pathLst>
                <a:path w="171501" h="382722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7236" y="162968"/>
                  </a:lnTo>
                  <a:lnTo>
                    <a:pt x="10723" y="213363"/>
                  </a:lnTo>
                  <a:lnTo>
                    <a:pt x="18669" y="272906"/>
                  </a:lnTo>
                  <a:lnTo>
                    <a:pt x="20585" y="329728"/>
                  </a:lnTo>
                  <a:lnTo>
                    <a:pt x="15328" y="366369"/>
                  </a:lnTo>
                  <a:lnTo>
                    <a:pt x="13728" y="369418"/>
                  </a:lnTo>
                  <a:lnTo>
                    <a:pt x="12662" y="366772"/>
                  </a:lnTo>
                  <a:lnTo>
                    <a:pt x="5502" y="314780"/>
                  </a:lnTo>
                  <a:lnTo>
                    <a:pt x="15125" y="273529"/>
                  </a:lnTo>
                  <a:lnTo>
                    <a:pt x="30478" y="247682"/>
                  </a:lnTo>
                  <a:lnTo>
                    <a:pt x="46301" y="235643"/>
                  </a:lnTo>
                  <a:lnTo>
                    <a:pt x="55433" y="230795"/>
                  </a:lnTo>
                  <a:lnTo>
                    <a:pt x="78059" y="228528"/>
                  </a:lnTo>
                  <a:lnTo>
                    <a:pt x="125123" y="236604"/>
                  </a:lnTo>
                  <a:lnTo>
                    <a:pt x="151977" y="251690"/>
                  </a:lnTo>
                  <a:lnTo>
                    <a:pt x="164252" y="267450"/>
                  </a:lnTo>
                  <a:lnTo>
                    <a:pt x="169163" y="276566"/>
                  </a:lnTo>
                  <a:lnTo>
                    <a:pt x="171500" y="299173"/>
                  </a:lnTo>
                  <a:lnTo>
                    <a:pt x="167469" y="323649"/>
                  </a:lnTo>
                  <a:lnTo>
                    <a:pt x="157879" y="346225"/>
                  </a:lnTo>
                  <a:lnTo>
                    <a:pt x="142698" y="361719"/>
                  </a:lnTo>
                  <a:lnTo>
                    <a:pt x="104356" y="381197"/>
                  </a:lnTo>
                  <a:lnTo>
                    <a:pt x="80695" y="382721"/>
                  </a:lnTo>
                  <a:lnTo>
                    <a:pt x="32967" y="37416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492196" y="3271294"/>
              <a:ext cx="148946" cy="224168"/>
            </a:xfrm>
            <a:custGeom>
              <a:avLst/>
              <a:gdLst/>
              <a:ahLst/>
              <a:cxnLst/>
              <a:rect l="0" t="0" r="0" b="0"/>
              <a:pathLst>
                <a:path w="148946" h="224168">
                  <a:moveTo>
                    <a:pt x="35265" y="87296"/>
                  </a:moveTo>
                  <a:lnTo>
                    <a:pt x="84196" y="84177"/>
                  </a:lnTo>
                  <a:lnTo>
                    <a:pt x="137737" y="72642"/>
                  </a:lnTo>
                  <a:lnTo>
                    <a:pt x="144524" y="65829"/>
                  </a:lnTo>
                  <a:lnTo>
                    <a:pt x="147879" y="56607"/>
                  </a:lnTo>
                  <a:lnTo>
                    <a:pt x="148945" y="45780"/>
                  </a:lnTo>
                  <a:lnTo>
                    <a:pt x="143891" y="27510"/>
                  </a:lnTo>
                  <a:lnTo>
                    <a:pt x="139268" y="19363"/>
                  </a:lnTo>
                  <a:lnTo>
                    <a:pt x="121653" y="7191"/>
                  </a:lnTo>
                  <a:lnTo>
                    <a:pt x="110404" y="2307"/>
                  </a:lnTo>
                  <a:lnTo>
                    <a:pt x="85428" y="0"/>
                  </a:lnTo>
                  <a:lnTo>
                    <a:pt x="59899" y="4044"/>
                  </a:lnTo>
                  <a:lnTo>
                    <a:pt x="36855" y="13641"/>
                  </a:lnTo>
                  <a:lnTo>
                    <a:pt x="21153" y="28824"/>
                  </a:lnTo>
                  <a:lnTo>
                    <a:pt x="1542" y="67168"/>
                  </a:lnTo>
                  <a:lnTo>
                    <a:pt x="0" y="90828"/>
                  </a:lnTo>
                  <a:lnTo>
                    <a:pt x="8541" y="149735"/>
                  </a:lnTo>
                  <a:lnTo>
                    <a:pt x="18118" y="189245"/>
                  </a:lnTo>
                  <a:lnTo>
                    <a:pt x="34273" y="209036"/>
                  </a:lnTo>
                  <a:lnTo>
                    <a:pt x="45132" y="217589"/>
                  </a:lnTo>
                  <a:lnTo>
                    <a:pt x="69676" y="223973"/>
                  </a:lnTo>
                  <a:lnTo>
                    <a:pt x="108964" y="224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024495" y="3021678"/>
              <a:ext cx="8335" cy="147400"/>
            </a:xfrm>
            <a:custGeom>
              <a:avLst/>
              <a:gdLst/>
              <a:ahLst/>
              <a:cxnLst/>
              <a:rect l="0" t="0" r="0" b="0"/>
              <a:pathLst>
                <a:path w="8335" h="14740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741" y="135725"/>
                  </a:lnTo>
                  <a:lnTo>
                    <a:pt x="833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38072" y="323224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4"/>
                  </a:lnTo>
                  <a:lnTo>
                    <a:pt x="90083" y="10095"/>
                  </a:lnTo>
                  <a:lnTo>
                    <a:pt x="27143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48601" y="3313531"/>
              <a:ext cx="168457" cy="208708"/>
            </a:xfrm>
            <a:custGeom>
              <a:avLst/>
              <a:gdLst/>
              <a:ahLst/>
              <a:cxnLst/>
              <a:rect l="0" t="0" r="0" b="0"/>
              <a:pathLst>
                <a:path w="168457" h="208708">
                  <a:moveTo>
                    <a:pt x="0" y="24002"/>
                  </a:moveTo>
                  <a:lnTo>
                    <a:pt x="17980" y="8361"/>
                  </a:lnTo>
                  <a:lnTo>
                    <a:pt x="34898" y="283"/>
                  </a:lnTo>
                  <a:lnTo>
                    <a:pt x="43152" y="0"/>
                  </a:lnTo>
                  <a:lnTo>
                    <a:pt x="58563" y="5926"/>
                  </a:lnTo>
                  <a:lnTo>
                    <a:pt x="116333" y="42119"/>
                  </a:lnTo>
                  <a:lnTo>
                    <a:pt x="130863" y="58961"/>
                  </a:lnTo>
                  <a:lnTo>
                    <a:pt x="149722" y="103957"/>
                  </a:lnTo>
                  <a:lnTo>
                    <a:pt x="151161" y="127388"/>
                  </a:lnTo>
                  <a:lnTo>
                    <a:pt x="146731" y="149500"/>
                  </a:lnTo>
                  <a:lnTo>
                    <a:pt x="136963" y="171026"/>
                  </a:lnTo>
                  <a:lnTo>
                    <a:pt x="112721" y="197286"/>
                  </a:lnTo>
                  <a:lnTo>
                    <a:pt x="90262" y="206302"/>
                  </a:lnTo>
                  <a:lnTo>
                    <a:pt x="77723" y="208707"/>
                  </a:lnTo>
                  <a:lnTo>
                    <a:pt x="54431" y="205139"/>
                  </a:lnTo>
                  <a:lnTo>
                    <a:pt x="43306" y="200912"/>
                  </a:lnTo>
                  <a:lnTo>
                    <a:pt x="27826" y="186857"/>
                  </a:lnTo>
                  <a:lnTo>
                    <a:pt x="22060" y="178196"/>
                  </a:lnTo>
                  <a:lnTo>
                    <a:pt x="18773" y="159213"/>
                  </a:lnTo>
                  <a:lnTo>
                    <a:pt x="19534" y="149238"/>
                  </a:lnTo>
                  <a:lnTo>
                    <a:pt x="23551" y="141418"/>
                  </a:lnTo>
                  <a:lnTo>
                    <a:pt x="37373" y="129609"/>
                  </a:lnTo>
                  <a:lnTo>
                    <a:pt x="45973" y="127162"/>
                  </a:lnTo>
                  <a:lnTo>
                    <a:pt x="64886" y="127563"/>
                  </a:lnTo>
                  <a:lnTo>
                    <a:pt x="95264" y="139955"/>
                  </a:lnTo>
                  <a:lnTo>
                    <a:pt x="144346" y="165643"/>
                  </a:lnTo>
                  <a:lnTo>
                    <a:pt x="168456" y="171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72481" y="3327005"/>
              <a:ext cx="147989" cy="168510"/>
            </a:xfrm>
            <a:custGeom>
              <a:avLst/>
              <a:gdLst/>
              <a:ahLst/>
              <a:cxnLst/>
              <a:rect l="0" t="0" r="0" b="0"/>
              <a:pathLst>
                <a:path w="147989" h="168510">
                  <a:moveTo>
                    <a:pt x="92016" y="0"/>
                  </a:moveTo>
                  <a:lnTo>
                    <a:pt x="60734" y="9575"/>
                  </a:lnTo>
                  <a:lnTo>
                    <a:pt x="22328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3661" y="135610"/>
                  </a:lnTo>
                  <a:lnTo>
                    <a:pt x="15313" y="154248"/>
                  </a:lnTo>
                  <a:lnTo>
                    <a:pt x="23333" y="162493"/>
                  </a:lnTo>
                  <a:lnTo>
                    <a:pt x="33359" y="166820"/>
                  </a:lnTo>
                  <a:lnTo>
                    <a:pt x="56978" y="168509"/>
                  </a:lnTo>
                  <a:lnTo>
                    <a:pt x="76834" y="162240"/>
                  </a:lnTo>
                  <a:lnTo>
                    <a:pt x="108644" y="139152"/>
                  </a:lnTo>
                  <a:lnTo>
                    <a:pt x="136288" y="103656"/>
                  </a:lnTo>
                  <a:lnTo>
                    <a:pt x="146008" y="83504"/>
                  </a:lnTo>
                  <a:lnTo>
                    <a:pt x="147988" y="62849"/>
                  </a:lnTo>
                  <a:lnTo>
                    <a:pt x="143799" y="43141"/>
                  </a:lnTo>
                  <a:lnTo>
                    <a:pt x="12360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544043" y="3126963"/>
              <a:ext cx="67854" cy="336913"/>
            </a:xfrm>
            <a:custGeom>
              <a:avLst/>
              <a:gdLst/>
              <a:ahLst/>
              <a:cxnLst/>
              <a:rect l="0" t="0" r="0" b="0"/>
              <a:pathLst>
                <a:path w="67854" h="336913">
                  <a:moveTo>
                    <a:pt x="57325" y="336912"/>
                  </a:moveTo>
                  <a:lnTo>
                    <a:pt x="54205" y="294221"/>
                  </a:lnTo>
                  <a:lnTo>
                    <a:pt x="39367" y="233674"/>
                  </a:lnTo>
                  <a:lnTo>
                    <a:pt x="25658" y="175576"/>
                  </a:lnTo>
                  <a:lnTo>
                    <a:pt x="11685" y="119300"/>
                  </a:lnTo>
                  <a:lnTo>
                    <a:pt x="0" y="74388"/>
                  </a:lnTo>
                  <a:lnTo>
                    <a:pt x="1821" y="52949"/>
                  </a:lnTo>
                  <a:lnTo>
                    <a:pt x="15013" y="21148"/>
                  </a:lnTo>
                  <a:lnTo>
                    <a:pt x="23267" y="14099"/>
                  </a:lnTo>
                  <a:lnTo>
                    <a:pt x="678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17140" y="330594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46292" y="3280054"/>
              <a:ext cx="165688" cy="160499"/>
            </a:xfrm>
            <a:custGeom>
              <a:avLst/>
              <a:gdLst/>
              <a:ahLst/>
              <a:cxnLst/>
              <a:rect l="0" t="0" r="0" b="0"/>
              <a:pathLst>
                <a:path w="165688" h="160499">
                  <a:moveTo>
                    <a:pt x="134102" y="57479"/>
                  </a:moveTo>
                  <a:lnTo>
                    <a:pt x="104793" y="13517"/>
                  </a:lnTo>
                  <a:lnTo>
                    <a:pt x="95846" y="7114"/>
                  </a:lnTo>
                  <a:lnTo>
                    <a:pt x="73425" y="0"/>
                  </a:lnTo>
                  <a:lnTo>
                    <a:pt x="63235" y="442"/>
                  </a:lnTo>
                  <a:lnTo>
                    <a:pt x="45674" y="7173"/>
                  </a:lnTo>
                  <a:lnTo>
                    <a:pt x="22632" y="29705"/>
                  </a:lnTo>
                  <a:lnTo>
                    <a:pt x="6577" y="64198"/>
                  </a:lnTo>
                  <a:lnTo>
                    <a:pt x="0" y="109643"/>
                  </a:lnTo>
                  <a:lnTo>
                    <a:pt x="4701" y="136815"/>
                  </a:lnTo>
                  <a:lnTo>
                    <a:pt x="9230" y="148974"/>
                  </a:lnTo>
                  <a:lnTo>
                    <a:pt x="16928" y="155911"/>
                  </a:lnTo>
                  <a:lnTo>
                    <a:pt x="26741" y="159365"/>
                  </a:lnTo>
                  <a:lnTo>
                    <a:pt x="37961" y="160498"/>
                  </a:lnTo>
                  <a:lnTo>
                    <a:pt x="46611" y="157744"/>
                  </a:lnTo>
                  <a:lnTo>
                    <a:pt x="53548" y="152398"/>
                  </a:lnTo>
                  <a:lnTo>
                    <a:pt x="68899" y="128108"/>
                  </a:lnTo>
                  <a:lnTo>
                    <a:pt x="75877" y="107587"/>
                  </a:lnTo>
                  <a:lnTo>
                    <a:pt x="78978" y="82869"/>
                  </a:lnTo>
                  <a:lnTo>
                    <a:pt x="82145" y="76745"/>
                  </a:lnTo>
                  <a:lnTo>
                    <a:pt x="86596" y="75003"/>
                  </a:lnTo>
                  <a:lnTo>
                    <a:pt x="91903" y="76181"/>
                  </a:lnTo>
                  <a:lnTo>
                    <a:pt x="96610" y="80475"/>
                  </a:lnTo>
                  <a:lnTo>
                    <a:pt x="129428" y="123868"/>
                  </a:lnTo>
                  <a:lnTo>
                    <a:pt x="165687" y="152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248545" y="3274362"/>
              <a:ext cx="121404" cy="173938"/>
            </a:xfrm>
            <a:custGeom>
              <a:avLst/>
              <a:gdLst/>
              <a:ahLst/>
              <a:cxnLst/>
              <a:rect l="0" t="0" r="0" b="0"/>
              <a:pathLst>
                <a:path w="121404" h="173938">
                  <a:moveTo>
                    <a:pt x="5589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4478" y="116179"/>
                  </a:lnTo>
                  <a:lnTo>
                    <a:pt x="39314" y="168504"/>
                  </a:lnTo>
                  <a:lnTo>
                    <a:pt x="44450" y="173167"/>
                  </a:lnTo>
                  <a:lnTo>
                    <a:pt x="50214" y="173937"/>
                  </a:lnTo>
                  <a:lnTo>
                    <a:pt x="56396" y="172110"/>
                  </a:lnTo>
                  <a:lnTo>
                    <a:pt x="61687" y="167383"/>
                  </a:lnTo>
                  <a:lnTo>
                    <a:pt x="70686" y="152771"/>
                  </a:lnTo>
                  <a:lnTo>
                    <a:pt x="81275" y="96273"/>
                  </a:lnTo>
                  <a:lnTo>
                    <a:pt x="98268" y="42314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426666" y="3294607"/>
              <a:ext cx="143324" cy="169269"/>
            </a:xfrm>
            <a:custGeom>
              <a:avLst/>
              <a:gdLst/>
              <a:ahLst/>
              <a:cxnLst/>
              <a:rect l="0" t="0" r="0" b="0"/>
              <a:pathLst>
                <a:path w="143324" h="169269">
                  <a:moveTo>
                    <a:pt x="101210" y="74512"/>
                  </a:moveTo>
                  <a:lnTo>
                    <a:pt x="86556" y="21484"/>
                  </a:lnTo>
                  <a:lnTo>
                    <a:pt x="80912" y="13424"/>
                  </a:lnTo>
                  <a:lnTo>
                    <a:pt x="65282" y="1348"/>
                  </a:lnTo>
                  <a:lnTo>
                    <a:pt x="57371" y="0"/>
                  </a:lnTo>
                  <a:lnTo>
                    <a:pt x="49757" y="1441"/>
                  </a:lnTo>
                  <a:lnTo>
                    <a:pt x="27863" y="14646"/>
                  </a:lnTo>
                  <a:lnTo>
                    <a:pt x="20726" y="20564"/>
                  </a:lnTo>
                  <a:lnTo>
                    <a:pt x="9676" y="39617"/>
                  </a:lnTo>
                  <a:lnTo>
                    <a:pt x="0" y="76651"/>
                  </a:lnTo>
                  <a:lnTo>
                    <a:pt x="251" y="114140"/>
                  </a:lnTo>
                  <a:lnTo>
                    <a:pt x="6036" y="135408"/>
                  </a:lnTo>
                  <a:lnTo>
                    <a:pt x="16406" y="152660"/>
                  </a:lnTo>
                  <a:lnTo>
                    <a:pt x="23617" y="157026"/>
                  </a:lnTo>
                  <a:lnTo>
                    <a:pt x="40988" y="158758"/>
                  </a:lnTo>
                  <a:lnTo>
                    <a:pt x="49363" y="155242"/>
                  </a:lnTo>
                  <a:lnTo>
                    <a:pt x="64909" y="141978"/>
                  </a:lnTo>
                  <a:lnTo>
                    <a:pt x="73377" y="121264"/>
                  </a:lnTo>
                  <a:lnTo>
                    <a:pt x="84403" y="75428"/>
                  </a:lnTo>
                  <a:lnTo>
                    <a:pt x="86496" y="72783"/>
                  </a:lnTo>
                  <a:lnTo>
                    <a:pt x="87891" y="75699"/>
                  </a:lnTo>
                  <a:lnTo>
                    <a:pt x="91781" y="90248"/>
                  </a:lnTo>
                  <a:lnTo>
                    <a:pt x="130151" y="152805"/>
                  </a:lnTo>
                  <a:lnTo>
                    <a:pt x="143323" y="169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582751" y="3259083"/>
              <a:ext cx="155696" cy="236379"/>
            </a:xfrm>
            <a:custGeom>
              <a:avLst/>
              <a:gdLst/>
              <a:ahLst/>
              <a:cxnLst/>
              <a:rect l="0" t="0" r="0" b="0"/>
              <a:pathLst>
                <a:path w="155696" h="236379">
                  <a:moveTo>
                    <a:pt x="29352" y="110036"/>
                  </a:moveTo>
                  <a:lnTo>
                    <a:pt x="20288" y="168653"/>
                  </a:lnTo>
                  <a:lnTo>
                    <a:pt x="17943" y="214638"/>
                  </a:lnTo>
                  <a:lnTo>
                    <a:pt x="15897" y="214865"/>
                  </a:lnTo>
                  <a:lnTo>
                    <a:pt x="13363" y="211508"/>
                  </a:lnTo>
                  <a:lnTo>
                    <a:pt x="3151" y="152354"/>
                  </a:lnTo>
                  <a:lnTo>
                    <a:pt x="0" y="102840"/>
                  </a:lnTo>
                  <a:lnTo>
                    <a:pt x="12562" y="41714"/>
                  </a:lnTo>
                  <a:lnTo>
                    <a:pt x="28147" y="6344"/>
                  </a:lnTo>
                  <a:lnTo>
                    <a:pt x="35567" y="1134"/>
                  </a:lnTo>
                  <a:lnTo>
                    <a:pt x="44024" y="0"/>
                  </a:lnTo>
                  <a:lnTo>
                    <a:pt x="61610" y="4979"/>
                  </a:lnTo>
                  <a:lnTo>
                    <a:pt x="77224" y="14991"/>
                  </a:lnTo>
                  <a:lnTo>
                    <a:pt x="88844" y="30359"/>
                  </a:lnTo>
                  <a:lnTo>
                    <a:pt x="116822" y="86285"/>
                  </a:lnTo>
                  <a:lnTo>
                    <a:pt x="137649" y="141267"/>
                  </a:lnTo>
                  <a:lnTo>
                    <a:pt x="152510" y="202550"/>
                  </a:lnTo>
                  <a:lnTo>
                    <a:pt x="155695" y="236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7843730" y="3235369"/>
            <a:ext cx="640632" cy="375906"/>
            <a:chOff x="7843730" y="3235369"/>
            <a:chExt cx="640632" cy="375906"/>
          </a:xfrm>
        </p:grpSpPr>
        <p:sp>
          <p:nvSpPr>
            <p:cNvPr id="170" name="Freeform 169"/>
            <p:cNvSpPr/>
            <p:nvPr/>
          </p:nvSpPr>
          <p:spPr>
            <a:xfrm>
              <a:off x="7843730" y="3484932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15641" y="17981"/>
                  </a:lnTo>
                  <a:lnTo>
                    <a:pt x="23720" y="34898"/>
                  </a:lnTo>
                  <a:lnTo>
                    <a:pt x="29255" y="69742"/>
                  </a:lnTo>
                  <a:lnTo>
                    <a:pt x="25305" y="104112"/>
                  </a:lnTo>
                  <a:lnTo>
                    <a:pt x="19826" y="11646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156513" y="3235369"/>
              <a:ext cx="140516" cy="210631"/>
            </a:xfrm>
            <a:custGeom>
              <a:avLst/>
              <a:gdLst/>
              <a:ahLst/>
              <a:cxnLst/>
              <a:rect l="0" t="0" r="0" b="0"/>
              <a:pathLst>
                <a:path w="140516" h="210631">
                  <a:moveTo>
                    <a:pt x="118886" y="17936"/>
                  </a:moveTo>
                  <a:lnTo>
                    <a:pt x="107708" y="6758"/>
                  </a:lnTo>
                  <a:lnTo>
                    <a:pt x="89741" y="1270"/>
                  </a:lnTo>
                  <a:lnTo>
                    <a:pt x="67328" y="0"/>
                  </a:lnTo>
                  <a:lnTo>
                    <a:pt x="45668" y="3336"/>
                  </a:lnTo>
                  <a:lnTo>
                    <a:pt x="27463" y="11837"/>
                  </a:lnTo>
                  <a:lnTo>
                    <a:pt x="19333" y="17380"/>
                  </a:lnTo>
                  <a:lnTo>
                    <a:pt x="7180" y="32897"/>
                  </a:lnTo>
                  <a:lnTo>
                    <a:pt x="2301" y="41948"/>
                  </a:lnTo>
                  <a:lnTo>
                    <a:pt x="0" y="61364"/>
                  </a:lnTo>
                  <a:lnTo>
                    <a:pt x="1024" y="71455"/>
                  </a:lnTo>
                  <a:lnTo>
                    <a:pt x="5216" y="79351"/>
                  </a:lnTo>
                  <a:lnTo>
                    <a:pt x="19233" y="91245"/>
                  </a:lnTo>
                  <a:lnTo>
                    <a:pt x="75318" y="103846"/>
                  </a:lnTo>
                  <a:lnTo>
                    <a:pt x="96013" y="111100"/>
                  </a:lnTo>
                  <a:lnTo>
                    <a:pt x="135732" y="141483"/>
                  </a:lnTo>
                  <a:lnTo>
                    <a:pt x="139475" y="149434"/>
                  </a:lnTo>
                  <a:lnTo>
                    <a:pt x="140515" y="167627"/>
                  </a:lnTo>
                  <a:lnTo>
                    <a:pt x="136814" y="176222"/>
                  </a:lnTo>
                  <a:lnTo>
                    <a:pt x="123345" y="192010"/>
                  </a:lnTo>
                  <a:lnTo>
                    <a:pt x="96030" y="208464"/>
                  </a:lnTo>
                  <a:lnTo>
                    <a:pt x="75972" y="210630"/>
                  </a:lnTo>
                  <a:lnTo>
                    <a:pt x="24129" y="207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375539" y="3282308"/>
              <a:ext cx="108823" cy="152653"/>
            </a:xfrm>
            <a:custGeom>
              <a:avLst/>
              <a:gdLst/>
              <a:ahLst/>
              <a:cxnLst/>
              <a:rect l="0" t="0" r="0" b="0"/>
              <a:pathLst>
                <a:path w="108823" h="152653">
                  <a:moveTo>
                    <a:pt x="42608" y="0"/>
                  </a:moveTo>
                  <a:lnTo>
                    <a:pt x="28744" y="9746"/>
                  </a:lnTo>
                  <a:lnTo>
                    <a:pt x="20877" y="17887"/>
                  </a:lnTo>
                  <a:lnTo>
                    <a:pt x="12138" y="39410"/>
                  </a:lnTo>
                  <a:lnTo>
                    <a:pt x="0" y="96643"/>
                  </a:lnTo>
                  <a:lnTo>
                    <a:pt x="2079" y="118087"/>
                  </a:lnTo>
                  <a:lnTo>
                    <a:pt x="6610" y="126379"/>
                  </a:lnTo>
                  <a:lnTo>
                    <a:pt x="21004" y="138711"/>
                  </a:lnTo>
                  <a:lnTo>
                    <a:pt x="48839" y="152232"/>
                  </a:lnTo>
                  <a:lnTo>
                    <a:pt x="58840" y="152652"/>
                  </a:lnTo>
                  <a:lnTo>
                    <a:pt x="79313" y="146879"/>
                  </a:lnTo>
                  <a:lnTo>
                    <a:pt x="104979" y="130475"/>
                  </a:lnTo>
                  <a:lnTo>
                    <a:pt x="108822" y="125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8397735" y="3125067"/>
            <a:ext cx="1499054" cy="328952"/>
            <a:chOff x="8397735" y="3125067"/>
            <a:chExt cx="1499054" cy="328952"/>
          </a:xfrm>
        </p:grpSpPr>
        <p:sp>
          <p:nvSpPr>
            <p:cNvPr id="174" name="Freeform 173"/>
            <p:cNvSpPr/>
            <p:nvPr/>
          </p:nvSpPr>
          <p:spPr>
            <a:xfrm>
              <a:off x="8397735" y="3263834"/>
              <a:ext cx="113012" cy="147586"/>
            </a:xfrm>
            <a:custGeom>
              <a:avLst/>
              <a:gdLst/>
              <a:ahLst/>
              <a:cxnLst/>
              <a:rect l="0" t="0" r="0" b="0"/>
              <a:pathLst>
                <a:path w="113012" h="147586">
                  <a:moveTo>
                    <a:pt x="67176" y="10528"/>
                  </a:moveTo>
                  <a:lnTo>
                    <a:pt x="43130" y="20103"/>
                  </a:lnTo>
                  <a:lnTo>
                    <a:pt x="28804" y="30772"/>
                  </a:lnTo>
                  <a:lnTo>
                    <a:pt x="13173" y="55521"/>
                  </a:lnTo>
                  <a:lnTo>
                    <a:pt x="1132" y="85080"/>
                  </a:lnTo>
                  <a:lnTo>
                    <a:pt x="0" y="105664"/>
                  </a:lnTo>
                  <a:lnTo>
                    <a:pt x="4565" y="125340"/>
                  </a:lnTo>
                  <a:lnTo>
                    <a:pt x="14393" y="141884"/>
                  </a:lnTo>
                  <a:lnTo>
                    <a:pt x="22629" y="146062"/>
                  </a:lnTo>
                  <a:lnTo>
                    <a:pt x="44258" y="147585"/>
                  </a:lnTo>
                  <a:lnTo>
                    <a:pt x="77153" y="136276"/>
                  </a:lnTo>
                  <a:lnTo>
                    <a:pt x="92278" y="121398"/>
                  </a:lnTo>
                  <a:lnTo>
                    <a:pt x="111520" y="83252"/>
                  </a:lnTo>
                  <a:lnTo>
                    <a:pt x="113011" y="62737"/>
                  </a:lnTo>
                  <a:lnTo>
                    <a:pt x="108605" y="43091"/>
                  </a:lnTo>
                  <a:lnTo>
                    <a:pt x="98847" y="26560"/>
                  </a:lnTo>
                  <a:lnTo>
                    <a:pt x="83593" y="14534"/>
                  </a:lnTo>
                  <a:lnTo>
                    <a:pt x="461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730319" y="3295419"/>
              <a:ext cx="8335" cy="136872"/>
            </a:xfrm>
            <a:custGeom>
              <a:avLst/>
              <a:gdLst/>
              <a:ahLst/>
              <a:cxnLst/>
              <a:rect l="0" t="0" r="0" b="0"/>
              <a:pathLst>
                <a:path w="8335" h="13687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2" y="104878"/>
                  </a:lnTo>
                  <a:lnTo>
                    <a:pt x="833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738653" y="3179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833409" y="3278088"/>
              <a:ext cx="126343" cy="143674"/>
            </a:xfrm>
            <a:custGeom>
              <a:avLst/>
              <a:gdLst/>
              <a:ahLst/>
              <a:cxnLst/>
              <a:rect l="0" t="0" r="0" b="0"/>
              <a:pathLst>
                <a:path w="126343" h="143674">
                  <a:moveTo>
                    <a:pt x="0" y="69974"/>
                  </a:moveTo>
                  <a:lnTo>
                    <a:pt x="3120" y="124118"/>
                  </a:lnTo>
                  <a:lnTo>
                    <a:pt x="6066" y="143171"/>
                  </a:lnTo>
                  <a:lnTo>
                    <a:pt x="5214" y="143338"/>
                  </a:lnTo>
                  <a:lnTo>
                    <a:pt x="3476" y="139940"/>
                  </a:lnTo>
                  <a:lnTo>
                    <a:pt x="457" y="88229"/>
                  </a:lnTo>
                  <a:lnTo>
                    <a:pt x="5680" y="34325"/>
                  </a:lnTo>
                  <a:lnTo>
                    <a:pt x="14612" y="12796"/>
                  </a:lnTo>
                  <a:lnTo>
                    <a:pt x="20270" y="3779"/>
                  </a:lnTo>
                  <a:lnTo>
                    <a:pt x="26382" y="108"/>
                  </a:lnTo>
                  <a:lnTo>
                    <a:pt x="32796" y="0"/>
                  </a:lnTo>
                  <a:lnTo>
                    <a:pt x="46162" y="6119"/>
                  </a:lnTo>
                  <a:lnTo>
                    <a:pt x="66840" y="23887"/>
                  </a:lnTo>
                  <a:lnTo>
                    <a:pt x="91668" y="60740"/>
                  </a:lnTo>
                  <a:lnTo>
                    <a:pt x="115542" y="119610"/>
                  </a:lnTo>
                  <a:lnTo>
                    <a:pt x="126342" y="143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142128" y="3265297"/>
              <a:ext cx="120095" cy="159506"/>
            </a:xfrm>
            <a:custGeom>
              <a:avLst/>
              <a:gdLst/>
              <a:ahLst/>
              <a:cxnLst/>
              <a:rect l="0" t="0" r="0" b="0"/>
              <a:pathLst>
                <a:path w="120095" h="159506">
                  <a:moveTo>
                    <a:pt x="112421" y="9065"/>
                  </a:moveTo>
                  <a:lnTo>
                    <a:pt x="74943" y="732"/>
                  </a:lnTo>
                  <a:lnTo>
                    <a:pt x="62869" y="0"/>
                  </a:lnTo>
                  <a:lnTo>
                    <a:pt x="40096" y="8546"/>
                  </a:lnTo>
                  <a:lnTo>
                    <a:pt x="20615" y="24042"/>
                  </a:lnTo>
                  <a:lnTo>
                    <a:pt x="8057" y="42628"/>
                  </a:lnTo>
                  <a:lnTo>
                    <a:pt x="0" y="78411"/>
                  </a:lnTo>
                  <a:lnTo>
                    <a:pt x="3202" y="113060"/>
                  </a:lnTo>
                  <a:lnTo>
                    <a:pt x="11627" y="131715"/>
                  </a:lnTo>
                  <a:lnTo>
                    <a:pt x="17149" y="139964"/>
                  </a:lnTo>
                  <a:lnTo>
                    <a:pt x="32643" y="152250"/>
                  </a:lnTo>
                  <a:lnTo>
                    <a:pt x="41688" y="157165"/>
                  </a:lnTo>
                  <a:lnTo>
                    <a:pt x="61097" y="159505"/>
                  </a:lnTo>
                  <a:lnTo>
                    <a:pt x="80252" y="155476"/>
                  </a:lnTo>
                  <a:lnTo>
                    <a:pt x="96563" y="145887"/>
                  </a:lnTo>
                  <a:lnTo>
                    <a:pt x="108493" y="130706"/>
                  </a:lnTo>
                  <a:lnTo>
                    <a:pt x="113312" y="121745"/>
                  </a:lnTo>
                  <a:lnTo>
                    <a:pt x="120094" y="81186"/>
                  </a:lnTo>
                  <a:lnTo>
                    <a:pt x="115441" y="58276"/>
                  </a:lnTo>
                  <a:lnTo>
                    <a:pt x="91364" y="19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354922" y="3274362"/>
              <a:ext cx="68084" cy="150972"/>
            </a:xfrm>
            <a:custGeom>
              <a:avLst/>
              <a:gdLst/>
              <a:ahLst/>
              <a:cxnLst/>
              <a:rect l="0" t="0" r="0" b="0"/>
              <a:pathLst>
                <a:path w="68084" h="150972">
                  <a:moveTo>
                    <a:pt x="4912" y="105285"/>
                  </a:moveTo>
                  <a:lnTo>
                    <a:pt x="20531" y="150971"/>
                  </a:lnTo>
                  <a:lnTo>
                    <a:pt x="4388" y="93836"/>
                  </a:lnTo>
                  <a:lnTo>
                    <a:pt x="0" y="73291"/>
                  </a:lnTo>
                  <a:lnTo>
                    <a:pt x="1950" y="52461"/>
                  </a:lnTo>
                  <a:lnTo>
                    <a:pt x="9835" y="34625"/>
                  </a:lnTo>
                  <a:lnTo>
                    <a:pt x="15213" y="26593"/>
                  </a:lnTo>
                  <a:lnTo>
                    <a:pt x="30547" y="14548"/>
                  </a:lnTo>
                  <a:lnTo>
                    <a:pt x="680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478712" y="3125067"/>
              <a:ext cx="112412" cy="328952"/>
            </a:xfrm>
            <a:custGeom>
              <a:avLst/>
              <a:gdLst/>
              <a:ahLst/>
              <a:cxnLst/>
              <a:rect l="0" t="0" r="0" b="0"/>
              <a:pathLst>
                <a:path w="112412" h="328952">
                  <a:moveTo>
                    <a:pt x="102221" y="222995"/>
                  </a:moveTo>
                  <a:lnTo>
                    <a:pt x="96631" y="206227"/>
                  </a:lnTo>
                  <a:lnTo>
                    <a:pt x="84529" y="194875"/>
                  </a:lnTo>
                  <a:lnTo>
                    <a:pt x="48163" y="178056"/>
                  </a:lnTo>
                  <a:lnTo>
                    <a:pt x="39276" y="177828"/>
                  </a:lnTo>
                  <a:lnTo>
                    <a:pt x="23163" y="183813"/>
                  </a:lnTo>
                  <a:lnTo>
                    <a:pt x="11322" y="197392"/>
                  </a:lnTo>
                  <a:lnTo>
                    <a:pt x="3330" y="216295"/>
                  </a:lnTo>
                  <a:lnTo>
                    <a:pt x="0" y="252076"/>
                  </a:lnTo>
                  <a:lnTo>
                    <a:pt x="11839" y="306893"/>
                  </a:lnTo>
                  <a:lnTo>
                    <a:pt x="17399" y="315192"/>
                  </a:lnTo>
                  <a:lnTo>
                    <a:pt x="32937" y="327532"/>
                  </a:lnTo>
                  <a:lnTo>
                    <a:pt x="40823" y="328951"/>
                  </a:lnTo>
                  <a:lnTo>
                    <a:pt x="48421" y="327557"/>
                  </a:lnTo>
                  <a:lnTo>
                    <a:pt x="55826" y="324289"/>
                  </a:lnTo>
                  <a:lnTo>
                    <a:pt x="67172" y="308179"/>
                  </a:lnTo>
                  <a:lnTo>
                    <a:pt x="94963" y="245131"/>
                  </a:lnTo>
                  <a:lnTo>
                    <a:pt x="106960" y="196668"/>
                  </a:lnTo>
                  <a:lnTo>
                    <a:pt x="111034" y="146434"/>
                  </a:lnTo>
                  <a:lnTo>
                    <a:pt x="112411" y="86946"/>
                  </a:lnTo>
                  <a:lnTo>
                    <a:pt x="107093" y="35724"/>
                  </a:lnTo>
                  <a:lnTo>
                    <a:pt x="98075" y="2561"/>
                  </a:lnTo>
                  <a:lnTo>
                    <a:pt x="94778" y="0"/>
                  </a:lnTo>
                  <a:lnTo>
                    <a:pt x="91410" y="2971"/>
                  </a:lnTo>
                  <a:lnTo>
                    <a:pt x="87994" y="9632"/>
                  </a:lnTo>
                  <a:lnTo>
                    <a:pt x="83188" y="46952"/>
                  </a:lnTo>
                  <a:lnTo>
                    <a:pt x="87629" y="103560"/>
                  </a:lnTo>
                  <a:lnTo>
                    <a:pt x="85907" y="159802"/>
                  </a:lnTo>
                  <a:lnTo>
                    <a:pt x="96139" y="215971"/>
                  </a:lnTo>
                  <a:lnTo>
                    <a:pt x="102221" y="265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637986" y="3237216"/>
              <a:ext cx="106790" cy="184546"/>
            </a:xfrm>
            <a:custGeom>
              <a:avLst/>
              <a:gdLst/>
              <a:ahLst/>
              <a:cxnLst/>
              <a:rect l="0" t="0" r="0" b="0"/>
              <a:pathLst>
                <a:path w="106790" h="184546">
                  <a:moveTo>
                    <a:pt x="27175" y="100317"/>
                  </a:moveTo>
                  <a:lnTo>
                    <a:pt x="79879" y="81189"/>
                  </a:lnTo>
                  <a:lnTo>
                    <a:pt x="95833" y="69979"/>
                  </a:lnTo>
                  <a:lnTo>
                    <a:pt x="104482" y="50959"/>
                  </a:lnTo>
                  <a:lnTo>
                    <a:pt x="106789" y="39335"/>
                  </a:lnTo>
                  <a:lnTo>
                    <a:pt x="104817" y="29247"/>
                  </a:lnTo>
                  <a:lnTo>
                    <a:pt x="93268" y="11799"/>
                  </a:lnTo>
                  <a:lnTo>
                    <a:pt x="73318" y="2484"/>
                  </a:lnTo>
                  <a:lnTo>
                    <a:pt x="61445" y="0"/>
                  </a:lnTo>
                  <a:lnTo>
                    <a:pt x="51192" y="684"/>
                  </a:lnTo>
                  <a:lnTo>
                    <a:pt x="33559" y="7683"/>
                  </a:lnTo>
                  <a:lnTo>
                    <a:pt x="17923" y="24831"/>
                  </a:lnTo>
                  <a:lnTo>
                    <a:pt x="10479" y="35955"/>
                  </a:lnTo>
                  <a:lnTo>
                    <a:pt x="0" y="79557"/>
                  </a:lnTo>
                  <a:lnTo>
                    <a:pt x="2486" y="123932"/>
                  </a:lnTo>
                  <a:lnTo>
                    <a:pt x="13862" y="146298"/>
                  </a:lnTo>
                  <a:lnTo>
                    <a:pt x="48232" y="184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759917" y="3284891"/>
              <a:ext cx="136872" cy="136875"/>
            </a:xfrm>
            <a:custGeom>
              <a:avLst/>
              <a:gdLst/>
              <a:ahLst/>
              <a:cxnLst/>
              <a:rect l="0" t="0" r="0" b="0"/>
              <a:pathLst>
                <a:path w="136872" h="136875">
                  <a:moveTo>
                    <a:pt x="0" y="31585"/>
                  </a:moveTo>
                  <a:lnTo>
                    <a:pt x="14654" y="93678"/>
                  </a:lnTo>
                  <a:lnTo>
                    <a:pt x="25858" y="136874"/>
                  </a:lnTo>
                  <a:lnTo>
                    <a:pt x="25428" y="136873"/>
                  </a:lnTo>
                  <a:lnTo>
                    <a:pt x="4774" y="81455"/>
                  </a:lnTo>
                  <a:lnTo>
                    <a:pt x="3183" y="68341"/>
                  </a:lnTo>
                  <a:lnTo>
                    <a:pt x="7654" y="47531"/>
                  </a:lnTo>
                  <a:lnTo>
                    <a:pt x="18610" y="30484"/>
                  </a:lnTo>
                  <a:lnTo>
                    <a:pt x="35177" y="15108"/>
                  </a:lnTo>
                  <a:lnTo>
                    <a:pt x="60478" y="6715"/>
                  </a:lnTo>
                  <a:lnTo>
                    <a:pt x="101367" y="198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5190549" y="3628099"/>
            <a:ext cx="4695711" cy="456959"/>
            <a:chOff x="5190549" y="3628099"/>
            <a:chExt cx="4695711" cy="456959"/>
          </a:xfrm>
        </p:grpSpPr>
        <p:sp>
          <p:nvSpPr>
            <p:cNvPr id="184" name="Freeform 183"/>
            <p:cNvSpPr/>
            <p:nvPr/>
          </p:nvSpPr>
          <p:spPr>
            <a:xfrm>
              <a:off x="5295834" y="371655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11452" y="54145"/>
                  </a:lnTo>
                  <a:lnTo>
                    <a:pt x="28198" y="115795"/>
                  </a:lnTo>
                  <a:lnTo>
                    <a:pt x="39018" y="169146"/>
                  </a:lnTo>
                  <a:lnTo>
                    <a:pt x="41502" y="224745"/>
                  </a:lnTo>
                  <a:lnTo>
                    <a:pt x="42033" y="28233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190549" y="3821844"/>
              <a:ext cx="231628" cy="94758"/>
            </a:xfrm>
            <a:custGeom>
              <a:avLst/>
              <a:gdLst/>
              <a:ahLst/>
              <a:cxnLst/>
              <a:rect l="0" t="0" r="0" b="0"/>
              <a:pathLst>
                <a:path w="231628" h="94758">
                  <a:moveTo>
                    <a:pt x="231627" y="0"/>
                  </a:moveTo>
                  <a:lnTo>
                    <a:pt x="177752" y="28681"/>
                  </a:lnTo>
                  <a:lnTo>
                    <a:pt x="120591" y="54614"/>
                  </a:lnTo>
                  <a:lnTo>
                    <a:pt x="66238" y="77122"/>
                  </a:lnTo>
                  <a:lnTo>
                    <a:pt x="19800" y="9092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439226" y="3895544"/>
              <a:ext cx="96018" cy="135646"/>
            </a:xfrm>
            <a:custGeom>
              <a:avLst/>
              <a:gdLst/>
              <a:ahLst/>
              <a:cxnLst/>
              <a:rect l="0" t="0" r="0" b="0"/>
              <a:pathLst>
                <a:path w="96018" h="135646">
                  <a:moveTo>
                    <a:pt x="67178" y="21057"/>
                  </a:moveTo>
                  <a:lnTo>
                    <a:pt x="43131" y="30632"/>
                  </a:lnTo>
                  <a:lnTo>
                    <a:pt x="28804" y="41300"/>
                  </a:lnTo>
                  <a:lnTo>
                    <a:pt x="13174" y="66049"/>
                  </a:lnTo>
                  <a:lnTo>
                    <a:pt x="1134" y="95609"/>
                  </a:lnTo>
                  <a:lnTo>
                    <a:pt x="0" y="116192"/>
                  </a:lnTo>
                  <a:lnTo>
                    <a:pt x="1336" y="126594"/>
                  </a:lnTo>
                  <a:lnTo>
                    <a:pt x="6905" y="132359"/>
                  </a:lnTo>
                  <a:lnTo>
                    <a:pt x="15298" y="135033"/>
                  </a:lnTo>
                  <a:lnTo>
                    <a:pt x="25572" y="135645"/>
                  </a:lnTo>
                  <a:lnTo>
                    <a:pt x="43227" y="130087"/>
                  </a:lnTo>
                  <a:lnTo>
                    <a:pt x="73625" y="107454"/>
                  </a:lnTo>
                  <a:lnTo>
                    <a:pt x="89495" y="81751"/>
                  </a:lnTo>
                  <a:lnTo>
                    <a:pt x="96017" y="46319"/>
                  </a:lnTo>
                  <a:lnTo>
                    <a:pt x="93423" y="35559"/>
                  </a:lnTo>
                  <a:lnTo>
                    <a:pt x="81182" y="17364"/>
                  </a:lnTo>
                  <a:lnTo>
                    <a:pt x="67163" y="7717"/>
                  </a:lnTo>
                  <a:lnTo>
                    <a:pt x="461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817551" y="3769202"/>
              <a:ext cx="46823" cy="263213"/>
            </a:xfrm>
            <a:custGeom>
              <a:avLst/>
              <a:gdLst/>
              <a:ahLst/>
              <a:cxnLst/>
              <a:rect l="0" t="0" r="0" b="0"/>
              <a:pathLst>
                <a:path w="46823" h="263213">
                  <a:moveTo>
                    <a:pt x="46822" y="263212"/>
                  </a:moveTo>
                  <a:lnTo>
                    <a:pt x="38489" y="225734"/>
                  </a:lnTo>
                  <a:lnTo>
                    <a:pt x="28177" y="169066"/>
                  </a:lnTo>
                  <a:lnTo>
                    <a:pt x="11582" y="115894"/>
                  </a:lnTo>
                  <a:lnTo>
                    <a:pt x="0" y="66479"/>
                  </a:lnTo>
                  <a:lnTo>
                    <a:pt x="1836" y="43584"/>
                  </a:lnTo>
                  <a:lnTo>
                    <a:pt x="9670" y="24830"/>
                  </a:lnTo>
                  <a:lnTo>
                    <a:pt x="15035" y="16553"/>
                  </a:lnTo>
                  <a:lnTo>
                    <a:pt x="27235" y="7357"/>
                  </a:lnTo>
                  <a:lnTo>
                    <a:pt x="468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759088" y="3906072"/>
              <a:ext cx="126343" cy="5591"/>
            </a:xfrm>
            <a:custGeom>
              <a:avLst/>
              <a:gdLst/>
              <a:ahLst/>
              <a:cxnLst/>
              <a:rect l="0" t="0" r="0" b="0"/>
              <a:pathLst>
                <a:path w="126343" h="5591">
                  <a:moveTo>
                    <a:pt x="126342" y="0"/>
                  </a:moveTo>
                  <a:lnTo>
                    <a:pt x="109574" y="5590"/>
                  </a:lnTo>
                  <a:lnTo>
                    <a:pt x="91983" y="5214"/>
                  </a:lnTo>
                  <a:lnTo>
                    <a:pt x="35683" y="6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948601" y="388501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938072" y="379025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085471" y="379025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3293" y="28726"/>
                  </a:lnTo>
                  <a:lnTo>
                    <a:pt x="976" y="77921"/>
                  </a:lnTo>
                  <a:lnTo>
                    <a:pt x="289" y="12889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001243" y="386395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153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296041" y="3830873"/>
              <a:ext cx="109176" cy="148900"/>
            </a:xfrm>
            <a:custGeom>
              <a:avLst/>
              <a:gdLst/>
              <a:ahLst/>
              <a:cxnLst/>
              <a:rect l="0" t="0" r="0" b="0"/>
              <a:pathLst>
                <a:path w="109176" h="148900">
                  <a:moveTo>
                    <a:pt x="0" y="75199"/>
                  </a:moveTo>
                  <a:lnTo>
                    <a:pt x="58617" y="69610"/>
                  </a:lnTo>
                  <a:lnTo>
                    <a:pt x="93407" y="54956"/>
                  </a:lnTo>
                  <a:lnTo>
                    <a:pt x="100876" y="46496"/>
                  </a:lnTo>
                  <a:lnTo>
                    <a:pt x="109175" y="24618"/>
                  </a:lnTo>
                  <a:lnTo>
                    <a:pt x="107878" y="15742"/>
                  </a:lnTo>
                  <a:lnTo>
                    <a:pt x="103504" y="8655"/>
                  </a:lnTo>
                  <a:lnTo>
                    <a:pt x="97079" y="2760"/>
                  </a:lnTo>
                  <a:lnTo>
                    <a:pt x="89286" y="0"/>
                  </a:lnTo>
                  <a:lnTo>
                    <a:pt x="71268" y="54"/>
                  </a:lnTo>
                  <a:lnTo>
                    <a:pt x="41394" y="12250"/>
                  </a:lnTo>
                  <a:lnTo>
                    <a:pt x="15905" y="36270"/>
                  </a:lnTo>
                  <a:lnTo>
                    <a:pt x="7069" y="58677"/>
                  </a:lnTo>
                  <a:lnTo>
                    <a:pt x="4312" y="83064"/>
                  </a:lnTo>
                  <a:lnTo>
                    <a:pt x="6985" y="105601"/>
                  </a:lnTo>
                  <a:lnTo>
                    <a:pt x="15193" y="124196"/>
                  </a:lnTo>
                  <a:lnTo>
                    <a:pt x="31586" y="148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432911" y="3821844"/>
              <a:ext cx="73701" cy="152766"/>
            </a:xfrm>
            <a:custGeom>
              <a:avLst/>
              <a:gdLst/>
              <a:ahLst/>
              <a:cxnLst/>
              <a:rect l="0" t="0" r="0" b="0"/>
              <a:pathLst>
                <a:path w="73701" h="152766">
                  <a:moveTo>
                    <a:pt x="0" y="31586"/>
                  </a:moveTo>
                  <a:lnTo>
                    <a:pt x="14655" y="90202"/>
                  </a:lnTo>
                  <a:lnTo>
                    <a:pt x="29368" y="134801"/>
                  </a:lnTo>
                  <a:lnTo>
                    <a:pt x="40739" y="151939"/>
                  </a:lnTo>
                  <a:lnTo>
                    <a:pt x="44707" y="152765"/>
                  </a:lnTo>
                  <a:lnTo>
                    <a:pt x="47352" y="148637"/>
                  </a:lnTo>
                  <a:lnTo>
                    <a:pt x="55298" y="85608"/>
                  </a:lnTo>
                  <a:lnTo>
                    <a:pt x="69370" y="2687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524664" y="3821744"/>
              <a:ext cx="133798" cy="158029"/>
            </a:xfrm>
            <a:custGeom>
              <a:avLst/>
              <a:gdLst/>
              <a:ahLst/>
              <a:cxnLst/>
              <a:rect l="0" t="0" r="0" b="0"/>
              <a:pathLst>
                <a:path w="133798" h="158029">
                  <a:moveTo>
                    <a:pt x="45118" y="84328"/>
                  </a:moveTo>
                  <a:lnTo>
                    <a:pt x="98993" y="66370"/>
                  </a:lnTo>
                  <a:lnTo>
                    <a:pt x="119365" y="59579"/>
                  </a:lnTo>
                  <a:lnTo>
                    <a:pt x="126202" y="52621"/>
                  </a:lnTo>
                  <a:lnTo>
                    <a:pt x="133797" y="32411"/>
                  </a:lnTo>
                  <a:lnTo>
                    <a:pt x="132314" y="22811"/>
                  </a:lnTo>
                  <a:lnTo>
                    <a:pt x="121306" y="5904"/>
                  </a:lnTo>
                  <a:lnTo>
                    <a:pt x="111118" y="1630"/>
                  </a:lnTo>
                  <a:lnTo>
                    <a:pt x="84200" y="0"/>
                  </a:lnTo>
                  <a:lnTo>
                    <a:pt x="47339" y="5659"/>
                  </a:lnTo>
                  <a:lnTo>
                    <a:pt x="19780" y="20335"/>
                  </a:lnTo>
                  <a:lnTo>
                    <a:pt x="7341" y="35999"/>
                  </a:lnTo>
                  <a:lnTo>
                    <a:pt x="2386" y="45090"/>
                  </a:lnTo>
                  <a:lnTo>
                    <a:pt x="0" y="64549"/>
                  </a:lnTo>
                  <a:lnTo>
                    <a:pt x="8000" y="105637"/>
                  </a:lnTo>
                  <a:lnTo>
                    <a:pt x="23071" y="131456"/>
                  </a:lnTo>
                  <a:lnTo>
                    <a:pt x="31590" y="136804"/>
                  </a:lnTo>
                  <a:lnTo>
                    <a:pt x="87232" y="158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685595" y="3832373"/>
              <a:ext cx="63173" cy="140168"/>
            </a:xfrm>
            <a:custGeom>
              <a:avLst/>
              <a:gdLst/>
              <a:ahLst/>
              <a:cxnLst/>
              <a:rect l="0" t="0" r="0" b="0"/>
              <a:pathLst>
                <a:path w="63173" h="140168">
                  <a:moveTo>
                    <a:pt x="0" y="42114"/>
                  </a:moveTo>
                  <a:lnTo>
                    <a:pt x="5590" y="104206"/>
                  </a:lnTo>
                  <a:lnTo>
                    <a:pt x="15619" y="140167"/>
                  </a:lnTo>
                  <a:lnTo>
                    <a:pt x="5841" y="112088"/>
                  </a:lnTo>
                  <a:lnTo>
                    <a:pt x="1731" y="77535"/>
                  </a:lnTo>
                  <a:lnTo>
                    <a:pt x="7009" y="57467"/>
                  </a:lnTo>
                  <a:lnTo>
                    <a:pt x="29461" y="25519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790880" y="391660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759295" y="3821844"/>
              <a:ext cx="94758" cy="263214"/>
            </a:xfrm>
            <a:custGeom>
              <a:avLst/>
              <a:gdLst/>
              <a:ahLst/>
              <a:cxnLst/>
              <a:rect l="0" t="0" r="0" b="0"/>
              <a:pathLst>
                <a:path w="94758" h="263214">
                  <a:moveTo>
                    <a:pt x="94757" y="0"/>
                  </a:moveTo>
                  <a:lnTo>
                    <a:pt x="79116" y="26386"/>
                  </a:lnTo>
                  <a:lnTo>
                    <a:pt x="59913" y="83312"/>
                  </a:lnTo>
                  <a:lnTo>
                    <a:pt x="42147" y="145084"/>
                  </a:lnTo>
                  <a:lnTo>
                    <a:pt x="24571" y="19973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896165" y="3695502"/>
              <a:ext cx="127215" cy="221100"/>
            </a:xfrm>
            <a:custGeom>
              <a:avLst/>
              <a:gdLst/>
              <a:ahLst/>
              <a:cxnLst/>
              <a:rect l="0" t="0" r="0" b="0"/>
              <a:pathLst>
                <a:path w="127215" h="221100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553" y="164802"/>
                  </a:lnTo>
                  <a:lnTo>
                    <a:pt x="10240" y="197659"/>
                  </a:lnTo>
                  <a:lnTo>
                    <a:pt x="16079" y="165601"/>
                  </a:lnTo>
                  <a:lnTo>
                    <a:pt x="30761" y="141614"/>
                  </a:lnTo>
                  <a:lnTo>
                    <a:pt x="49929" y="119689"/>
                  </a:lnTo>
                  <a:lnTo>
                    <a:pt x="57853" y="116057"/>
                  </a:lnTo>
                  <a:lnTo>
                    <a:pt x="76016" y="115142"/>
                  </a:lnTo>
                  <a:lnTo>
                    <a:pt x="105971" y="126793"/>
                  </a:lnTo>
                  <a:lnTo>
                    <a:pt x="120408" y="141750"/>
                  </a:lnTo>
                  <a:lnTo>
                    <a:pt x="125896" y="150652"/>
                  </a:lnTo>
                  <a:lnTo>
                    <a:pt x="127214" y="160096"/>
                  </a:lnTo>
                  <a:lnTo>
                    <a:pt x="122441" y="179949"/>
                  </a:lnTo>
                  <a:lnTo>
                    <a:pt x="109401" y="194231"/>
                  </a:lnTo>
                  <a:lnTo>
                    <a:pt x="72433" y="212932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046834" y="3800787"/>
              <a:ext cx="83405" cy="124685"/>
            </a:xfrm>
            <a:custGeom>
              <a:avLst/>
              <a:gdLst/>
              <a:ahLst/>
              <a:cxnLst/>
              <a:rect l="0" t="0" r="0" b="0"/>
              <a:pathLst>
                <a:path w="83405" h="124685">
                  <a:moveTo>
                    <a:pt x="70430" y="0"/>
                  </a:moveTo>
                  <a:lnTo>
                    <a:pt x="26467" y="20244"/>
                  </a:lnTo>
                  <a:lnTo>
                    <a:pt x="12676" y="35904"/>
                  </a:lnTo>
                  <a:lnTo>
                    <a:pt x="3818" y="55731"/>
                  </a:lnTo>
                  <a:lnTo>
                    <a:pt x="0" y="92032"/>
                  </a:lnTo>
                  <a:lnTo>
                    <a:pt x="3253" y="114603"/>
                  </a:lnTo>
                  <a:lnTo>
                    <a:pt x="9267" y="120856"/>
                  </a:lnTo>
                  <a:lnTo>
                    <a:pt x="17957" y="123854"/>
                  </a:lnTo>
                  <a:lnTo>
                    <a:pt x="28429" y="124684"/>
                  </a:lnTo>
                  <a:lnTo>
                    <a:pt x="49423" y="119366"/>
                  </a:lnTo>
                  <a:lnTo>
                    <a:pt x="59935" y="114672"/>
                  </a:lnTo>
                  <a:lnTo>
                    <a:pt x="74735" y="100098"/>
                  </a:lnTo>
                  <a:lnTo>
                    <a:pt x="80319" y="91299"/>
                  </a:lnTo>
                  <a:lnTo>
                    <a:pt x="83404" y="69043"/>
                  </a:lnTo>
                  <a:lnTo>
                    <a:pt x="79706" y="45894"/>
                  </a:lnTo>
                  <a:lnTo>
                    <a:pt x="599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182743" y="3677746"/>
              <a:ext cx="134564" cy="270195"/>
            </a:xfrm>
            <a:custGeom>
              <a:avLst/>
              <a:gdLst/>
              <a:ahLst/>
              <a:cxnLst/>
              <a:rect l="0" t="0" r="0" b="0"/>
              <a:pathLst>
                <a:path w="134564" h="270195">
                  <a:moveTo>
                    <a:pt x="124034" y="165155"/>
                  </a:moveTo>
                  <a:lnTo>
                    <a:pt x="112855" y="148387"/>
                  </a:lnTo>
                  <a:lnTo>
                    <a:pt x="98009" y="137036"/>
                  </a:lnTo>
                  <a:lnTo>
                    <a:pt x="89137" y="132371"/>
                  </a:lnTo>
                  <a:lnTo>
                    <a:pt x="69920" y="130307"/>
                  </a:lnTo>
                  <a:lnTo>
                    <a:pt x="50851" y="134459"/>
                  </a:lnTo>
                  <a:lnTo>
                    <a:pt x="34576" y="144104"/>
                  </a:lnTo>
                  <a:lnTo>
                    <a:pt x="22664" y="159308"/>
                  </a:lnTo>
                  <a:lnTo>
                    <a:pt x="5484" y="197665"/>
                  </a:lnTo>
                  <a:lnTo>
                    <a:pt x="0" y="234189"/>
                  </a:lnTo>
                  <a:lnTo>
                    <a:pt x="4957" y="254719"/>
                  </a:lnTo>
                  <a:lnTo>
                    <a:pt x="9555" y="263469"/>
                  </a:lnTo>
                  <a:lnTo>
                    <a:pt x="16129" y="268132"/>
                  </a:lnTo>
                  <a:lnTo>
                    <a:pt x="24021" y="270071"/>
                  </a:lnTo>
                  <a:lnTo>
                    <a:pt x="32792" y="270194"/>
                  </a:lnTo>
                  <a:lnTo>
                    <a:pt x="48777" y="264092"/>
                  </a:lnTo>
                  <a:lnTo>
                    <a:pt x="78102" y="241110"/>
                  </a:lnTo>
                  <a:lnTo>
                    <a:pt x="93787" y="215346"/>
                  </a:lnTo>
                  <a:lnTo>
                    <a:pt x="104886" y="153379"/>
                  </a:lnTo>
                  <a:lnTo>
                    <a:pt x="111803" y="98228"/>
                  </a:lnTo>
                  <a:lnTo>
                    <a:pt x="113169" y="35039"/>
                  </a:lnTo>
                  <a:lnTo>
                    <a:pt x="113407" y="0"/>
                  </a:lnTo>
                  <a:lnTo>
                    <a:pt x="113500" y="62117"/>
                  </a:lnTo>
                  <a:lnTo>
                    <a:pt x="120740" y="123120"/>
                  </a:lnTo>
                  <a:lnTo>
                    <a:pt x="129189" y="184605"/>
                  </a:lnTo>
                  <a:lnTo>
                    <a:pt x="134563" y="207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359419" y="3800787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9576" y="24047"/>
                  </a:lnTo>
                  <a:lnTo>
                    <a:pt x="26545" y="49421"/>
                  </a:ln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359419" y="3779730"/>
              <a:ext cx="94758" cy="242157"/>
            </a:xfrm>
            <a:custGeom>
              <a:avLst/>
              <a:gdLst/>
              <a:ahLst/>
              <a:cxnLst/>
              <a:rect l="0" t="0" r="0" b="0"/>
              <a:pathLst>
                <a:path w="94758" h="242157">
                  <a:moveTo>
                    <a:pt x="94757" y="0"/>
                  </a:moveTo>
                  <a:lnTo>
                    <a:pt x="69563" y="53875"/>
                  </a:lnTo>
                  <a:lnTo>
                    <a:pt x="45877" y="117092"/>
                  </a:lnTo>
                  <a:lnTo>
                    <a:pt x="28516" y="169402"/>
                  </a:lnTo>
                  <a:lnTo>
                    <a:pt x="3774" y="23195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496290" y="3885015"/>
              <a:ext cx="29689" cy="126343"/>
            </a:xfrm>
            <a:custGeom>
              <a:avLst/>
              <a:gdLst/>
              <a:ahLst/>
              <a:cxnLst/>
              <a:rect l="0" t="0" r="0" b="0"/>
              <a:pathLst>
                <a:path w="29689" h="126343">
                  <a:moveTo>
                    <a:pt x="10529" y="0"/>
                  </a:moveTo>
                  <a:lnTo>
                    <a:pt x="27317" y="55045"/>
                  </a:lnTo>
                  <a:lnTo>
                    <a:pt x="29688" y="79837"/>
                  </a:lnTo>
                  <a:lnTo>
                    <a:pt x="24503" y="100214"/>
                  </a:lnTo>
                  <a:lnTo>
                    <a:pt x="15570" y="11473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669685" y="3779730"/>
              <a:ext cx="214800" cy="134135"/>
            </a:xfrm>
            <a:custGeom>
              <a:avLst/>
              <a:gdLst/>
              <a:ahLst/>
              <a:cxnLst/>
              <a:rect l="0" t="0" r="0" b="0"/>
              <a:pathLst>
                <a:path w="214800" h="134135">
                  <a:moveTo>
                    <a:pt x="5589" y="21057"/>
                  </a:moveTo>
                  <a:lnTo>
                    <a:pt x="0" y="37825"/>
                  </a:lnTo>
                  <a:lnTo>
                    <a:pt x="2114" y="70609"/>
                  </a:lnTo>
                  <a:lnTo>
                    <a:pt x="14479" y="114033"/>
                  </a:lnTo>
                  <a:lnTo>
                    <a:pt x="25528" y="131010"/>
                  </a:lnTo>
                  <a:lnTo>
                    <a:pt x="32920" y="134134"/>
                  </a:lnTo>
                  <a:lnTo>
                    <a:pt x="41357" y="133876"/>
                  </a:lnTo>
                  <a:lnTo>
                    <a:pt x="50492" y="131365"/>
                  </a:lnTo>
                  <a:lnTo>
                    <a:pt x="57751" y="126181"/>
                  </a:lnTo>
                  <a:lnTo>
                    <a:pt x="87400" y="88410"/>
                  </a:lnTo>
                  <a:lnTo>
                    <a:pt x="94055" y="85846"/>
                  </a:lnTo>
                  <a:lnTo>
                    <a:pt x="100832" y="86477"/>
                  </a:lnTo>
                  <a:lnTo>
                    <a:pt x="114600" y="93416"/>
                  </a:lnTo>
                  <a:lnTo>
                    <a:pt x="149508" y="123580"/>
                  </a:lnTo>
                  <a:lnTo>
                    <a:pt x="157687" y="126841"/>
                  </a:lnTo>
                  <a:lnTo>
                    <a:pt x="176133" y="127343"/>
                  </a:lnTo>
                  <a:lnTo>
                    <a:pt x="184796" y="123500"/>
                  </a:lnTo>
                  <a:lnTo>
                    <a:pt x="200660" y="109871"/>
                  </a:lnTo>
                  <a:lnTo>
                    <a:pt x="209272" y="88996"/>
                  </a:lnTo>
                  <a:lnTo>
                    <a:pt x="214799" y="37467"/>
                  </a:lnTo>
                  <a:lnTo>
                    <a:pt x="212435" y="19382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953101" y="3753090"/>
              <a:ext cx="96586" cy="152983"/>
            </a:xfrm>
            <a:custGeom>
              <a:avLst/>
              <a:gdLst/>
              <a:ahLst/>
              <a:cxnLst/>
              <a:rect l="0" t="0" r="0" b="0"/>
              <a:pathLst>
                <a:path w="96586" h="152983">
                  <a:moveTo>
                    <a:pt x="16972" y="79283"/>
                  </a:moveTo>
                  <a:lnTo>
                    <a:pt x="33739" y="84872"/>
                  </a:lnTo>
                  <a:lnTo>
                    <a:pt x="51330" y="84497"/>
                  </a:lnTo>
                  <a:lnTo>
                    <a:pt x="69676" y="79260"/>
                  </a:lnTo>
                  <a:lnTo>
                    <a:pt x="85630" y="69134"/>
                  </a:lnTo>
                  <a:lnTo>
                    <a:pt x="90819" y="60819"/>
                  </a:lnTo>
                  <a:lnTo>
                    <a:pt x="96585" y="39101"/>
                  </a:lnTo>
                  <a:lnTo>
                    <a:pt x="95784" y="29098"/>
                  </a:lnTo>
                  <a:lnTo>
                    <a:pt x="88653" y="11745"/>
                  </a:lnTo>
                  <a:lnTo>
                    <a:pt x="81138" y="6182"/>
                  </a:lnTo>
                  <a:lnTo>
                    <a:pt x="60308" y="0"/>
                  </a:lnTo>
                  <a:lnTo>
                    <a:pt x="50542" y="691"/>
                  </a:lnTo>
                  <a:lnTo>
                    <a:pt x="33451" y="7699"/>
                  </a:lnTo>
                  <a:lnTo>
                    <a:pt x="10676" y="24798"/>
                  </a:lnTo>
                  <a:lnTo>
                    <a:pt x="2475" y="44149"/>
                  </a:lnTo>
                  <a:lnTo>
                    <a:pt x="0" y="67177"/>
                  </a:lnTo>
                  <a:lnTo>
                    <a:pt x="10953" y="121189"/>
                  </a:lnTo>
                  <a:lnTo>
                    <a:pt x="16469" y="129447"/>
                  </a:lnTo>
                  <a:lnTo>
                    <a:pt x="31956" y="141742"/>
                  </a:lnTo>
                  <a:lnTo>
                    <a:pt x="59085" y="152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212228" y="3790472"/>
              <a:ext cx="102363" cy="115601"/>
            </a:xfrm>
            <a:custGeom>
              <a:avLst/>
              <a:gdLst/>
              <a:ahLst/>
              <a:cxnLst/>
              <a:rect l="0" t="0" r="0" b="0"/>
              <a:pathLst>
                <a:path w="102363" h="115601">
                  <a:moveTo>
                    <a:pt x="0" y="52429"/>
                  </a:moveTo>
                  <a:lnTo>
                    <a:pt x="3119" y="95121"/>
                  </a:lnTo>
                  <a:lnTo>
                    <a:pt x="6065" y="107668"/>
                  </a:lnTo>
                  <a:lnTo>
                    <a:pt x="3475" y="97647"/>
                  </a:lnTo>
                  <a:lnTo>
                    <a:pt x="9370" y="35660"/>
                  </a:lnTo>
                  <a:lnTo>
                    <a:pt x="16252" y="15340"/>
                  </a:lnTo>
                  <a:lnTo>
                    <a:pt x="21364" y="6646"/>
                  </a:lnTo>
                  <a:lnTo>
                    <a:pt x="29450" y="2020"/>
                  </a:lnTo>
                  <a:lnTo>
                    <a:pt x="50913" y="0"/>
                  </a:lnTo>
                  <a:lnTo>
                    <a:pt x="60848" y="3438"/>
                  </a:lnTo>
                  <a:lnTo>
                    <a:pt x="78126" y="16617"/>
                  </a:lnTo>
                  <a:lnTo>
                    <a:pt x="95418" y="43768"/>
                  </a:lnTo>
                  <a:lnTo>
                    <a:pt x="102362" y="79629"/>
                  </a:lnTo>
                  <a:lnTo>
                    <a:pt x="100866" y="96883"/>
                  </a:lnTo>
                  <a:lnTo>
                    <a:pt x="94756" y="115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356281" y="3764109"/>
              <a:ext cx="108843" cy="163021"/>
            </a:xfrm>
            <a:custGeom>
              <a:avLst/>
              <a:gdLst/>
              <a:ahLst/>
              <a:cxnLst/>
              <a:rect l="0" t="0" r="0" b="0"/>
              <a:pathLst>
                <a:path w="108843" h="163021">
                  <a:moveTo>
                    <a:pt x="3345" y="78792"/>
                  </a:moveTo>
                  <a:lnTo>
                    <a:pt x="57220" y="60834"/>
                  </a:lnTo>
                  <a:lnTo>
                    <a:pt x="86769" y="49424"/>
                  </a:lnTo>
                  <a:lnTo>
                    <a:pt x="103204" y="38054"/>
                  </a:lnTo>
                  <a:lnTo>
                    <a:pt x="107352" y="30576"/>
                  </a:lnTo>
                  <a:lnTo>
                    <a:pt x="108842" y="12909"/>
                  </a:lnTo>
                  <a:lnTo>
                    <a:pt x="104092" y="6794"/>
                  </a:lnTo>
                  <a:lnTo>
                    <a:pt x="86337" y="0"/>
                  </a:lnTo>
                  <a:lnTo>
                    <a:pt x="77391" y="527"/>
                  </a:lnTo>
                  <a:lnTo>
                    <a:pt x="61211" y="7353"/>
                  </a:lnTo>
                  <a:lnTo>
                    <a:pt x="31761" y="31969"/>
                  </a:lnTo>
                  <a:lnTo>
                    <a:pt x="6532" y="69413"/>
                  </a:lnTo>
                  <a:lnTo>
                    <a:pt x="1960" y="79559"/>
                  </a:lnTo>
                  <a:lnTo>
                    <a:pt x="0" y="100190"/>
                  </a:lnTo>
                  <a:lnTo>
                    <a:pt x="4198" y="119888"/>
                  </a:lnTo>
                  <a:lnTo>
                    <a:pt x="24403" y="163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473680" y="3777577"/>
              <a:ext cx="107258" cy="170610"/>
            </a:xfrm>
            <a:custGeom>
              <a:avLst/>
              <a:gdLst/>
              <a:ahLst/>
              <a:cxnLst/>
              <a:rect l="0" t="0" r="0" b="0"/>
              <a:pathLst>
                <a:path w="107258" h="170610">
                  <a:moveTo>
                    <a:pt x="1760" y="96910"/>
                  </a:moveTo>
                  <a:lnTo>
                    <a:pt x="55635" y="78951"/>
                  </a:lnTo>
                  <a:lnTo>
                    <a:pt x="76008" y="72161"/>
                  </a:lnTo>
                  <a:lnTo>
                    <a:pt x="93640" y="59004"/>
                  </a:lnTo>
                  <a:lnTo>
                    <a:pt x="101618" y="50582"/>
                  </a:lnTo>
                  <a:lnTo>
                    <a:pt x="105766" y="41458"/>
                  </a:lnTo>
                  <a:lnTo>
                    <a:pt x="107257" y="21962"/>
                  </a:lnTo>
                  <a:lnTo>
                    <a:pt x="103677" y="14189"/>
                  </a:lnTo>
                  <a:lnTo>
                    <a:pt x="90340" y="2433"/>
                  </a:lnTo>
                  <a:lnTo>
                    <a:pt x="81871" y="0"/>
                  </a:lnTo>
                  <a:lnTo>
                    <a:pt x="63102" y="416"/>
                  </a:lnTo>
                  <a:lnTo>
                    <a:pt x="46181" y="10740"/>
                  </a:lnTo>
                  <a:lnTo>
                    <a:pt x="32031" y="27026"/>
                  </a:lnTo>
                  <a:lnTo>
                    <a:pt x="3941" y="76355"/>
                  </a:lnTo>
                  <a:lnTo>
                    <a:pt x="0" y="97133"/>
                  </a:lnTo>
                  <a:lnTo>
                    <a:pt x="3318" y="118066"/>
                  </a:lnTo>
                  <a:lnTo>
                    <a:pt x="12591" y="139068"/>
                  </a:lnTo>
                  <a:lnTo>
                    <a:pt x="24512" y="153861"/>
                  </a:lnTo>
                  <a:lnTo>
                    <a:pt x="43874" y="170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618776" y="3628099"/>
              <a:ext cx="109349" cy="310291"/>
            </a:xfrm>
            <a:custGeom>
              <a:avLst/>
              <a:gdLst/>
              <a:ahLst/>
              <a:cxnLst/>
              <a:rect l="0" t="0" r="0" b="0"/>
              <a:pathLst>
                <a:path w="109349" h="310291">
                  <a:moveTo>
                    <a:pt x="56706" y="214802"/>
                  </a:moveTo>
                  <a:lnTo>
                    <a:pt x="45527" y="198034"/>
                  </a:lnTo>
                  <a:lnTo>
                    <a:pt x="39895" y="195435"/>
                  </a:lnTo>
                  <a:lnTo>
                    <a:pt x="33800" y="196041"/>
                  </a:lnTo>
                  <a:lnTo>
                    <a:pt x="27397" y="198786"/>
                  </a:lnTo>
                  <a:lnTo>
                    <a:pt x="17164" y="214312"/>
                  </a:lnTo>
                  <a:lnTo>
                    <a:pt x="1062" y="256820"/>
                  </a:lnTo>
                  <a:lnTo>
                    <a:pt x="0" y="277930"/>
                  </a:lnTo>
                  <a:lnTo>
                    <a:pt x="1355" y="288473"/>
                  </a:lnTo>
                  <a:lnTo>
                    <a:pt x="5767" y="296671"/>
                  </a:lnTo>
                  <a:lnTo>
                    <a:pt x="20028" y="308900"/>
                  </a:lnTo>
                  <a:lnTo>
                    <a:pt x="27575" y="310290"/>
                  </a:lnTo>
                  <a:lnTo>
                    <a:pt x="34945" y="308876"/>
                  </a:lnTo>
                  <a:lnTo>
                    <a:pt x="56497" y="295709"/>
                  </a:lnTo>
                  <a:lnTo>
                    <a:pt x="69481" y="282346"/>
                  </a:lnTo>
                  <a:lnTo>
                    <a:pt x="94892" y="224791"/>
                  </a:lnTo>
                  <a:lnTo>
                    <a:pt x="104545" y="191245"/>
                  </a:lnTo>
                  <a:lnTo>
                    <a:pt x="108399" y="131813"/>
                  </a:lnTo>
                  <a:lnTo>
                    <a:pt x="103572" y="74667"/>
                  </a:lnTo>
                  <a:lnTo>
                    <a:pt x="90183" y="20658"/>
                  </a:lnTo>
                  <a:lnTo>
                    <a:pt x="78993" y="1394"/>
                  </a:lnTo>
                  <a:lnTo>
                    <a:pt x="73904" y="0"/>
                  </a:lnTo>
                  <a:lnTo>
                    <a:pt x="69341" y="3751"/>
                  </a:lnTo>
                  <a:lnTo>
                    <a:pt x="65129" y="10930"/>
                  </a:lnTo>
                  <a:lnTo>
                    <a:pt x="59202" y="43392"/>
                  </a:lnTo>
                  <a:lnTo>
                    <a:pt x="68487" y="104839"/>
                  </a:lnTo>
                  <a:lnTo>
                    <a:pt x="72471" y="134344"/>
                  </a:lnTo>
                  <a:lnTo>
                    <a:pt x="71735" y="181882"/>
                  </a:lnTo>
                  <a:lnTo>
                    <a:pt x="85374" y="235683"/>
                  </a:lnTo>
                  <a:lnTo>
                    <a:pt x="109348" y="299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939224" y="3642860"/>
              <a:ext cx="112212" cy="326424"/>
            </a:xfrm>
            <a:custGeom>
              <a:avLst/>
              <a:gdLst/>
              <a:ahLst/>
              <a:cxnLst/>
              <a:rect l="0" t="0" r="0" b="0"/>
              <a:pathLst>
                <a:path w="112212" h="326424">
                  <a:moveTo>
                    <a:pt x="83698" y="0"/>
                  </a:moveTo>
                  <a:lnTo>
                    <a:pt x="54390" y="34897"/>
                  </a:lnTo>
                  <a:lnTo>
                    <a:pt x="22465" y="95047"/>
                  </a:lnTo>
                  <a:lnTo>
                    <a:pt x="11291" y="145333"/>
                  </a:lnTo>
                  <a:lnTo>
                    <a:pt x="2151" y="200327"/>
                  </a:lnTo>
                  <a:lnTo>
                    <a:pt x="0" y="261838"/>
                  </a:lnTo>
                  <a:lnTo>
                    <a:pt x="5944" y="289508"/>
                  </a:lnTo>
                  <a:lnTo>
                    <a:pt x="10805" y="301799"/>
                  </a:lnTo>
                  <a:lnTo>
                    <a:pt x="25565" y="318577"/>
                  </a:lnTo>
                  <a:lnTo>
                    <a:pt x="34415" y="324688"/>
                  </a:lnTo>
                  <a:lnTo>
                    <a:pt x="43823" y="326423"/>
                  </a:lnTo>
                  <a:lnTo>
                    <a:pt x="63636" y="322112"/>
                  </a:lnTo>
                  <a:lnTo>
                    <a:pt x="88932" y="306530"/>
                  </a:lnTo>
                  <a:lnTo>
                    <a:pt x="100842" y="290653"/>
                  </a:lnTo>
                  <a:lnTo>
                    <a:pt x="108865" y="270729"/>
                  </a:lnTo>
                  <a:lnTo>
                    <a:pt x="112211" y="234374"/>
                  </a:lnTo>
                  <a:lnTo>
                    <a:pt x="108849" y="211791"/>
                  </a:lnTo>
                  <a:lnTo>
                    <a:pt x="100335" y="193175"/>
                  </a:lnTo>
                  <a:lnTo>
                    <a:pt x="94790" y="184935"/>
                  </a:lnTo>
                  <a:lnTo>
                    <a:pt x="86413" y="180612"/>
                  </a:lnTo>
                  <a:lnTo>
                    <a:pt x="64627" y="178928"/>
                  </a:lnTo>
                  <a:lnTo>
                    <a:pt x="45587" y="185198"/>
                  </a:lnTo>
                  <a:lnTo>
                    <a:pt x="2052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9244021" y="3737616"/>
              <a:ext cx="126342" cy="222230"/>
            </a:xfrm>
            <a:custGeom>
              <a:avLst/>
              <a:gdLst/>
              <a:ahLst/>
              <a:cxnLst/>
              <a:rect l="0" t="0" r="0" b="0"/>
              <a:pathLst>
                <a:path w="126342" h="222230">
                  <a:moveTo>
                    <a:pt x="0" y="31586"/>
                  </a:moveTo>
                  <a:lnTo>
                    <a:pt x="14654" y="86727"/>
                  </a:lnTo>
                  <a:lnTo>
                    <a:pt x="28198" y="144860"/>
                  </a:lnTo>
                  <a:lnTo>
                    <a:pt x="42137" y="205216"/>
                  </a:lnTo>
                  <a:lnTo>
                    <a:pt x="45639" y="217529"/>
                  </a:lnTo>
                  <a:lnTo>
                    <a:pt x="50313" y="222229"/>
                  </a:lnTo>
                  <a:lnTo>
                    <a:pt x="55768" y="221852"/>
                  </a:lnTo>
                  <a:lnTo>
                    <a:pt x="61745" y="218091"/>
                  </a:lnTo>
                  <a:lnTo>
                    <a:pt x="71506" y="201435"/>
                  </a:lnTo>
                  <a:lnTo>
                    <a:pt x="90958" y="146413"/>
                  </a:lnTo>
                  <a:lnTo>
                    <a:pt x="105228" y="93869"/>
                  </a:lnTo>
                  <a:lnTo>
                    <a:pt x="121655" y="34025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9415288" y="3790584"/>
              <a:ext cx="144589" cy="168132"/>
            </a:xfrm>
            <a:custGeom>
              <a:avLst/>
              <a:gdLst/>
              <a:ahLst/>
              <a:cxnLst/>
              <a:rect l="0" t="0" r="0" b="0"/>
              <a:pathLst>
                <a:path w="144589" h="168132">
                  <a:moveTo>
                    <a:pt x="113002" y="94431"/>
                  </a:moveTo>
                  <a:lnTo>
                    <a:pt x="84321" y="40556"/>
                  </a:lnTo>
                  <a:lnTo>
                    <a:pt x="72569" y="20184"/>
                  </a:lnTo>
                  <a:lnTo>
                    <a:pt x="56427" y="5670"/>
                  </a:lnTo>
                  <a:lnTo>
                    <a:pt x="47209" y="162"/>
                  </a:lnTo>
                  <a:lnTo>
                    <a:pt x="38724" y="0"/>
                  </a:lnTo>
                  <a:lnTo>
                    <a:pt x="30728" y="3401"/>
                  </a:lnTo>
                  <a:lnTo>
                    <a:pt x="16775" y="16539"/>
                  </a:lnTo>
                  <a:lnTo>
                    <a:pt x="6674" y="34076"/>
                  </a:lnTo>
                  <a:lnTo>
                    <a:pt x="0" y="69269"/>
                  </a:lnTo>
                  <a:lnTo>
                    <a:pt x="3610" y="103744"/>
                  </a:lnTo>
                  <a:lnTo>
                    <a:pt x="17679" y="136185"/>
                  </a:lnTo>
                  <a:lnTo>
                    <a:pt x="24886" y="140984"/>
                  </a:lnTo>
                  <a:lnTo>
                    <a:pt x="33201" y="141844"/>
                  </a:lnTo>
                  <a:lnTo>
                    <a:pt x="42254" y="140078"/>
                  </a:lnTo>
                  <a:lnTo>
                    <a:pt x="58552" y="128757"/>
                  </a:lnTo>
                  <a:lnTo>
                    <a:pt x="72424" y="112027"/>
                  </a:lnTo>
                  <a:lnTo>
                    <a:pt x="96143" y="60202"/>
                  </a:lnTo>
                  <a:lnTo>
                    <a:pt x="96240" y="87193"/>
                  </a:lnTo>
                  <a:lnTo>
                    <a:pt x="102043" y="106422"/>
                  </a:lnTo>
                  <a:lnTo>
                    <a:pt x="124832" y="144243"/>
                  </a:lnTo>
                  <a:lnTo>
                    <a:pt x="144588" y="168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9601989" y="3782934"/>
              <a:ext cx="115815" cy="165234"/>
            </a:xfrm>
            <a:custGeom>
              <a:avLst/>
              <a:gdLst/>
              <a:ahLst/>
              <a:cxnLst/>
              <a:rect l="0" t="0" r="0" b="0"/>
              <a:pathLst>
                <a:path w="115815" h="165234">
                  <a:moveTo>
                    <a:pt x="0" y="59967"/>
                  </a:moveTo>
                  <a:lnTo>
                    <a:pt x="0" y="114112"/>
                  </a:lnTo>
                  <a:lnTo>
                    <a:pt x="5590" y="163469"/>
                  </a:lnTo>
                  <a:lnTo>
                    <a:pt x="6066" y="165233"/>
                  </a:lnTo>
                  <a:lnTo>
                    <a:pt x="1030" y="116622"/>
                  </a:lnTo>
                  <a:lnTo>
                    <a:pt x="8609" y="56817"/>
                  </a:lnTo>
                  <a:lnTo>
                    <a:pt x="19189" y="21209"/>
                  </a:lnTo>
                  <a:lnTo>
                    <a:pt x="30366" y="3357"/>
                  </a:lnTo>
                  <a:lnTo>
                    <a:pt x="36622" y="0"/>
                  </a:lnTo>
                  <a:lnTo>
                    <a:pt x="43132" y="102"/>
                  </a:lnTo>
                  <a:lnTo>
                    <a:pt x="56605" y="6454"/>
                  </a:lnTo>
                  <a:lnTo>
                    <a:pt x="70391" y="17076"/>
                  </a:lnTo>
                  <a:lnTo>
                    <a:pt x="85718" y="41800"/>
                  </a:lnTo>
                  <a:lnTo>
                    <a:pt x="108618" y="102335"/>
                  </a:lnTo>
                  <a:lnTo>
                    <a:pt x="115814" y="154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9747577" y="3716559"/>
              <a:ext cx="104440" cy="252685"/>
            </a:xfrm>
            <a:custGeom>
              <a:avLst/>
              <a:gdLst/>
              <a:ahLst/>
              <a:cxnLst/>
              <a:rect l="0" t="0" r="0" b="0"/>
              <a:pathLst>
                <a:path w="104440" h="252685">
                  <a:moveTo>
                    <a:pt x="75511" y="0"/>
                  </a:moveTo>
                  <a:lnTo>
                    <a:pt x="51465" y="9575"/>
                  </a:lnTo>
                  <a:lnTo>
                    <a:pt x="37138" y="20244"/>
                  </a:lnTo>
                  <a:lnTo>
                    <a:pt x="3878" y="74553"/>
                  </a:lnTo>
                  <a:lnTo>
                    <a:pt x="0" y="95136"/>
                  </a:lnTo>
                  <a:lnTo>
                    <a:pt x="604" y="105538"/>
                  </a:lnTo>
                  <a:lnTo>
                    <a:pt x="7514" y="123335"/>
                  </a:lnTo>
                  <a:lnTo>
                    <a:pt x="12632" y="131357"/>
                  </a:lnTo>
                  <a:lnTo>
                    <a:pt x="20724" y="136704"/>
                  </a:lnTo>
                  <a:lnTo>
                    <a:pt x="74997" y="151580"/>
                  </a:lnTo>
                  <a:lnTo>
                    <a:pt x="101355" y="167225"/>
                  </a:lnTo>
                  <a:lnTo>
                    <a:pt x="104439" y="174655"/>
                  </a:lnTo>
                  <a:lnTo>
                    <a:pt x="104154" y="183117"/>
                  </a:lnTo>
                  <a:lnTo>
                    <a:pt x="97600" y="200708"/>
                  </a:lnTo>
                  <a:lnTo>
                    <a:pt x="86889" y="216326"/>
                  </a:lnTo>
                  <a:lnTo>
                    <a:pt x="71209" y="227946"/>
                  </a:lnTo>
                  <a:lnTo>
                    <a:pt x="1234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886259" y="3916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10611" y="252683"/>
            <a:ext cx="31586" cy="452727"/>
          </a:xfrm>
          <a:custGeom>
            <a:avLst/>
            <a:gdLst/>
            <a:ahLst/>
            <a:cxnLst/>
            <a:rect l="0" t="0" r="0" b="0"/>
            <a:pathLst>
              <a:path w="31586" h="452727">
                <a:moveTo>
                  <a:pt x="0" y="0"/>
                </a:moveTo>
                <a:lnTo>
                  <a:pt x="0" y="58617"/>
                </a:lnTo>
                <a:lnTo>
                  <a:pt x="1170" y="115131"/>
                </a:lnTo>
                <a:lnTo>
                  <a:pt x="8405" y="170204"/>
                </a:lnTo>
                <a:lnTo>
                  <a:pt x="16788" y="225256"/>
                </a:lnTo>
                <a:lnTo>
                  <a:pt x="19792" y="284332"/>
                </a:lnTo>
                <a:lnTo>
                  <a:pt x="20682" y="338231"/>
                </a:lnTo>
                <a:lnTo>
                  <a:pt x="24102" y="395838"/>
                </a:lnTo>
                <a:lnTo>
                  <a:pt x="31585" y="4527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577124" y="247597"/>
            <a:ext cx="1531665" cy="444061"/>
            <a:chOff x="577124" y="247597"/>
            <a:chExt cx="1531665" cy="444061"/>
          </a:xfrm>
        </p:grpSpPr>
        <p:sp>
          <p:nvSpPr>
            <p:cNvPr id="3" name="Freeform 2"/>
            <p:cNvSpPr/>
            <p:nvPr/>
          </p:nvSpPr>
          <p:spPr>
            <a:xfrm>
              <a:off x="577124" y="247597"/>
              <a:ext cx="201985" cy="444061"/>
            </a:xfrm>
            <a:custGeom>
              <a:avLst/>
              <a:gdLst/>
              <a:ahLst/>
              <a:cxnLst/>
              <a:rect l="0" t="0" r="0" b="0"/>
              <a:pathLst>
                <a:path w="201985" h="444061">
                  <a:moveTo>
                    <a:pt x="201984" y="68257"/>
                  </a:moveTo>
                  <a:lnTo>
                    <a:pt x="172676" y="97566"/>
                  </a:lnTo>
                  <a:lnTo>
                    <a:pt x="153994" y="148699"/>
                  </a:lnTo>
                  <a:lnTo>
                    <a:pt x="139039" y="205073"/>
                  </a:lnTo>
                  <a:lnTo>
                    <a:pt x="121296" y="266905"/>
                  </a:lnTo>
                  <a:lnTo>
                    <a:pt x="103722" y="326347"/>
                  </a:lnTo>
                  <a:lnTo>
                    <a:pt x="98780" y="372716"/>
                  </a:lnTo>
                  <a:lnTo>
                    <a:pt x="103863" y="400104"/>
                  </a:lnTo>
                  <a:lnTo>
                    <a:pt x="119879" y="432135"/>
                  </a:lnTo>
                  <a:lnTo>
                    <a:pt x="126190" y="440694"/>
                  </a:lnTo>
                  <a:lnTo>
                    <a:pt x="133908" y="444060"/>
                  </a:lnTo>
                  <a:lnTo>
                    <a:pt x="142562" y="443965"/>
                  </a:lnTo>
                  <a:lnTo>
                    <a:pt x="151841" y="441561"/>
                  </a:lnTo>
                  <a:lnTo>
                    <a:pt x="159197" y="436450"/>
                  </a:lnTo>
                  <a:lnTo>
                    <a:pt x="189013" y="393214"/>
                  </a:lnTo>
                  <a:lnTo>
                    <a:pt x="198141" y="351454"/>
                  </a:lnTo>
                  <a:lnTo>
                    <a:pt x="195256" y="307625"/>
                  </a:lnTo>
                  <a:lnTo>
                    <a:pt x="181404" y="270593"/>
                  </a:lnTo>
                  <a:lnTo>
                    <a:pt x="156892" y="242982"/>
                  </a:lnTo>
                  <a:lnTo>
                    <a:pt x="102027" y="198351"/>
                  </a:lnTo>
                  <a:lnTo>
                    <a:pt x="40124" y="156016"/>
                  </a:lnTo>
                  <a:lnTo>
                    <a:pt x="10741" y="112282"/>
                  </a:lnTo>
                  <a:lnTo>
                    <a:pt x="784" y="90164"/>
                  </a:lnTo>
                  <a:lnTo>
                    <a:pt x="0" y="80522"/>
                  </a:lnTo>
                  <a:lnTo>
                    <a:pt x="5369" y="63570"/>
                  </a:lnTo>
                  <a:lnTo>
                    <a:pt x="29049" y="26387"/>
                  </a:lnTo>
                  <a:lnTo>
                    <a:pt x="46745" y="10264"/>
                  </a:lnTo>
                  <a:lnTo>
                    <a:pt x="72548" y="1538"/>
                  </a:lnTo>
                  <a:lnTo>
                    <a:pt x="101173" y="0"/>
                  </a:lnTo>
                  <a:lnTo>
                    <a:pt x="125594" y="7115"/>
                  </a:lnTo>
                  <a:lnTo>
                    <a:pt x="145026" y="21196"/>
                  </a:lnTo>
                  <a:lnTo>
                    <a:pt x="153484" y="29864"/>
                  </a:lnTo>
                  <a:lnTo>
                    <a:pt x="162881" y="51974"/>
                  </a:lnTo>
                  <a:lnTo>
                    <a:pt x="170399" y="998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4963" y="273740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0" y="0"/>
                  </a:moveTo>
                  <a:lnTo>
                    <a:pt x="17959" y="56215"/>
                  </a:lnTo>
                  <a:lnTo>
                    <a:pt x="31667" y="111667"/>
                  </a:lnTo>
                  <a:lnTo>
                    <a:pt x="40051" y="168287"/>
                  </a:lnTo>
                  <a:lnTo>
                    <a:pt x="41503" y="224168"/>
                  </a:lnTo>
                  <a:lnTo>
                    <a:pt x="49229" y="281887"/>
                  </a:lnTo>
                  <a:lnTo>
                    <a:pt x="51968" y="337135"/>
                  </a:lnTo>
                  <a:lnTo>
                    <a:pt x="52193" y="351099"/>
                  </a:lnTo>
                  <a:lnTo>
                    <a:pt x="50003" y="358068"/>
                  </a:lnTo>
                  <a:lnTo>
                    <a:pt x="46204" y="360375"/>
                  </a:lnTo>
                  <a:lnTo>
                    <a:pt x="41331" y="359573"/>
                  </a:lnTo>
                  <a:lnTo>
                    <a:pt x="32798" y="343084"/>
                  </a:lnTo>
                  <a:lnTo>
                    <a:pt x="23376" y="290428"/>
                  </a:lnTo>
                  <a:lnTo>
                    <a:pt x="27334" y="254509"/>
                  </a:lnTo>
                  <a:lnTo>
                    <a:pt x="32260" y="245712"/>
                  </a:lnTo>
                  <a:lnTo>
                    <a:pt x="47093" y="232818"/>
                  </a:lnTo>
                  <a:lnTo>
                    <a:pt x="55962" y="230081"/>
                  </a:lnTo>
                  <a:lnTo>
                    <a:pt x="75175" y="230160"/>
                  </a:lnTo>
                  <a:lnTo>
                    <a:pt x="92293" y="237215"/>
                  </a:lnTo>
                  <a:lnTo>
                    <a:pt x="100133" y="242371"/>
                  </a:lnTo>
                  <a:lnTo>
                    <a:pt x="111964" y="257459"/>
                  </a:lnTo>
                  <a:lnTo>
                    <a:pt x="147986" y="313155"/>
                  </a:lnTo>
                  <a:lnTo>
                    <a:pt x="154809" y="321074"/>
                  </a:lnTo>
                  <a:lnTo>
                    <a:pt x="162391" y="339232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062" y="50536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5533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42404" y="294797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16788" y="217280"/>
                  </a:lnTo>
                  <a:lnTo>
                    <a:pt x="20962" y="272220"/>
                  </a:lnTo>
                  <a:lnTo>
                    <a:pt x="29140" y="327123"/>
                  </a:lnTo>
                  <a:lnTo>
                    <a:pt x="33980" y="362478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2243" y="400082"/>
              <a:ext cx="106504" cy="210571"/>
            </a:xfrm>
            <a:custGeom>
              <a:avLst/>
              <a:gdLst/>
              <a:ahLst/>
              <a:cxnLst/>
              <a:rect l="0" t="0" r="0" b="0"/>
              <a:pathLst>
                <a:path w="106504" h="210571">
                  <a:moveTo>
                    <a:pt x="74917" y="0"/>
                  </a:moveTo>
                  <a:lnTo>
                    <a:pt x="25419" y="55088"/>
                  </a:lnTo>
                  <a:lnTo>
                    <a:pt x="4619" y="84953"/>
                  </a:lnTo>
                  <a:lnTo>
                    <a:pt x="0" y="105607"/>
                  </a:lnTo>
                  <a:lnTo>
                    <a:pt x="406" y="116029"/>
                  </a:lnTo>
                  <a:lnTo>
                    <a:pt x="4186" y="124146"/>
                  </a:lnTo>
                  <a:lnTo>
                    <a:pt x="39520" y="155285"/>
                  </a:lnTo>
                  <a:lnTo>
                    <a:pt x="96151" y="192879"/>
                  </a:lnTo>
                  <a:lnTo>
                    <a:pt x="10650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6961" y="407873"/>
              <a:ext cx="129807" cy="213309"/>
            </a:xfrm>
            <a:custGeom>
              <a:avLst/>
              <a:gdLst/>
              <a:ahLst/>
              <a:cxnLst/>
              <a:rect l="0" t="0" r="0" b="0"/>
              <a:pathLst>
                <a:path w="129807" h="213309">
                  <a:moveTo>
                    <a:pt x="13370" y="118551"/>
                  </a:moveTo>
                  <a:lnTo>
                    <a:pt x="31351" y="102910"/>
                  </a:lnTo>
                  <a:lnTo>
                    <a:pt x="86554" y="78944"/>
                  </a:lnTo>
                  <a:lnTo>
                    <a:pt x="125144" y="47767"/>
                  </a:lnTo>
                  <a:lnTo>
                    <a:pt x="128830" y="39776"/>
                  </a:lnTo>
                  <a:lnTo>
                    <a:pt x="129806" y="21539"/>
                  </a:lnTo>
                  <a:lnTo>
                    <a:pt x="124919" y="14102"/>
                  </a:lnTo>
                  <a:lnTo>
                    <a:pt x="107011" y="2719"/>
                  </a:lnTo>
                  <a:lnTo>
                    <a:pt x="86574" y="0"/>
                  </a:lnTo>
                  <a:lnTo>
                    <a:pt x="66962" y="3861"/>
                  </a:lnTo>
                  <a:lnTo>
                    <a:pt x="42767" y="19188"/>
                  </a:lnTo>
                  <a:lnTo>
                    <a:pt x="27995" y="31886"/>
                  </a:lnTo>
                  <a:lnTo>
                    <a:pt x="12114" y="63367"/>
                  </a:lnTo>
                  <a:lnTo>
                    <a:pt x="0" y="96741"/>
                  </a:lnTo>
                  <a:lnTo>
                    <a:pt x="180" y="134446"/>
                  </a:lnTo>
                  <a:lnTo>
                    <a:pt x="7642" y="169664"/>
                  </a:lnTo>
                  <a:lnTo>
                    <a:pt x="13061" y="178363"/>
                  </a:lnTo>
                  <a:lnTo>
                    <a:pt x="28441" y="191148"/>
                  </a:lnTo>
                  <a:lnTo>
                    <a:pt x="64570" y="207717"/>
                  </a:lnTo>
                  <a:lnTo>
                    <a:pt x="87070" y="213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5190" y="421139"/>
              <a:ext cx="88355" cy="177314"/>
            </a:xfrm>
            <a:custGeom>
              <a:avLst/>
              <a:gdLst/>
              <a:ahLst/>
              <a:cxnLst/>
              <a:rect l="0" t="0" r="0" b="0"/>
              <a:pathLst>
                <a:path w="88355" h="177314">
                  <a:moveTo>
                    <a:pt x="14654" y="105285"/>
                  </a:moveTo>
                  <a:lnTo>
                    <a:pt x="14654" y="159430"/>
                  </a:lnTo>
                  <a:lnTo>
                    <a:pt x="14654" y="177313"/>
                  </a:lnTo>
                  <a:lnTo>
                    <a:pt x="13484" y="162242"/>
                  </a:lnTo>
                  <a:lnTo>
                    <a:pt x="0" y="109406"/>
                  </a:lnTo>
                  <a:lnTo>
                    <a:pt x="1084" y="69332"/>
                  </a:lnTo>
                  <a:lnTo>
                    <a:pt x="8814" y="33411"/>
                  </a:lnTo>
                  <a:lnTo>
                    <a:pt x="14270" y="24614"/>
                  </a:lnTo>
                  <a:lnTo>
                    <a:pt x="29691" y="11720"/>
                  </a:lnTo>
                  <a:lnTo>
                    <a:pt x="51363" y="5209"/>
                  </a:lnTo>
                  <a:lnTo>
                    <a:pt x="883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67179" y="421139"/>
              <a:ext cx="141610" cy="202590"/>
            </a:xfrm>
            <a:custGeom>
              <a:avLst/>
              <a:gdLst/>
              <a:ahLst/>
              <a:cxnLst/>
              <a:rect l="0" t="0" r="0" b="0"/>
              <a:pathLst>
                <a:path w="141610" h="202590">
                  <a:moveTo>
                    <a:pt x="106935" y="0"/>
                  </a:moveTo>
                  <a:lnTo>
                    <a:pt x="67247" y="2340"/>
                  </a:lnTo>
                  <a:lnTo>
                    <a:pt x="35124" y="16811"/>
                  </a:lnTo>
                  <a:lnTo>
                    <a:pt x="18087" y="29309"/>
                  </a:lnTo>
                  <a:lnTo>
                    <a:pt x="931" y="55088"/>
                  </a:lnTo>
                  <a:lnTo>
                    <a:pt x="0" y="63631"/>
                  </a:lnTo>
                  <a:lnTo>
                    <a:pt x="5206" y="79364"/>
                  </a:lnTo>
                  <a:lnTo>
                    <a:pt x="12210" y="84495"/>
                  </a:lnTo>
                  <a:lnTo>
                    <a:pt x="75198" y="102261"/>
                  </a:lnTo>
                  <a:lnTo>
                    <a:pt x="105720" y="113618"/>
                  </a:lnTo>
                  <a:lnTo>
                    <a:pt x="122382" y="124977"/>
                  </a:lnTo>
                  <a:lnTo>
                    <a:pt x="134467" y="140943"/>
                  </a:lnTo>
                  <a:lnTo>
                    <a:pt x="139328" y="150114"/>
                  </a:lnTo>
                  <a:lnTo>
                    <a:pt x="141609" y="169663"/>
                  </a:lnTo>
                  <a:lnTo>
                    <a:pt x="140579" y="179789"/>
                  </a:lnTo>
                  <a:lnTo>
                    <a:pt x="135213" y="187710"/>
                  </a:lnTo>
                  <a:lnTo>
                    <a:pt x="116773" y="199630"/>
                  </a:lnTo>
                  <a:lnTo>
                    <a:pt x="96100" y="202589"/>
                  </a:lnTo>
                  <a:lnTo>
                    <a:pt x="54231" y="194956"/>
                  </a:lnTo>
                  <a:lnTo>
                    <a:pt x="2270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73699" y="536953"/>
            <a:ext cx="157928" cy="44940"/>
          </a:xfrm>
          <a:custGeom>
            <a:avLst/>
            <a:gdLst/>
            <a:ahLst/>
            <a:cxnLst/>
            <a:rect l="0" t="0" r="0" b="0"/>
            <a:pathLst>
              <a:path w="157928" h="44940">
                <a:moveTo>
                  <a:pt x="0" y="0"/>
                </a:moveTo>
                <a:lnTo>
                  <a:pt x="5589" y="16767"/>
                </a:lnTo>
                <a:lnTo>
                  <a:pt x="17692" y="28119"/>
                </a:lnTo>
                <a:lnTo>
                  <a:pt x="54057" y="44939"/>
                </a:lnTo>
                <a:lnTo>
                  <a:pt x="62944" y="43997"/>
                </a:lnTo>
                <a:lnTo>
                  <a:pt x="118042" y="9062"/>
                </a:lnTo>
                <a:lnTo>
                  <a:pt x="150269" y="3855"/>
                </a:lnTo>
                <a:lnTo>
                  <a:pt x="153992" y="4909"/>
                </a:lnTo>
                <a:lnTo>
                  <a:pt x="157927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84228" y="1031792"/>
            <a:ext cx="5938073" cy="475955"/>
            <a:chOff x="84228" y="1031792"/>
            <a:chExt cx="5938073" cy="475955"/>
          </a:xfrm>
        </p:grpSpPr>
        <p:sp>
          <p:nvSpPr>
            <p:cNvPr id="14" name="Freeform 13"/>
            <p:cNvSpPr/>
            <p:nvPr/>
          </p:nvSpPr>
          <p:spPr>
            <a:xfrm>
              <a:off x="416110" y="1031792"/>
              <a:ext cx="215600" cy="409148"/>
            </a:xfrm>
            <a:custGeom>
              <a:avLst/>
              <a:gdLst/>
              <a:ahLst/>
              <a:cxnLst/>
              <a:rect l="0" t="0" r="0" b="0"/>
              <a:pathLst>
                <a:path w="215600" h="409148">
                  <a:moveTo>
                    <a:pt x="36615" y="0"/>
                  </a:moveTo>
                  <a:lnTo>
                    <a:pt x="25437" y="16768"/>
                  </a:lnTo>
                  <a:lnTo>
                    <a:pt x="17509" y="76752"/>
                  </a:lnTo>
                  <a:lnTo>
                    <a:pt x="15943" y="139207"/>
                  </a:lnTo>
                  <a:lnTo>
                    <a:pt x="21223" y="196344"/>
                  </a:lnTo>
                  <a:lnTo>
                    <a:pt x="17890" y="257066"/>
                  </a:lnTo>
                  <a:lnTo>
                    <a:pt x="12899" y="315334"/>
                  </a:lnTo>
                  <a:lnTo>
                    <a:pt x="0" y="377571"/>
                  </a:lnTo>
                  <a:lnTo>
                    <a:pt x="2014" y="399437"/>
                  </a:lnTo>
                  <a:lnTo>
                    <a:pt x="6529" y="405501"/>
                  </a:lnTo>
                  <a:lnTo>
                    <a:pt x="13048" y="408375"/>
                  </a:lnTo>
                  <a:lnTo>
                    <a:pt x="65964" y="409147"/>
                  </a:lnTo>
                  <a:lnTo>
                    <a:pt x="120548" y="395919"/>
                  </a:lnTo>
                  <a:lnTo>
                    <a:pt x="181780" y="390393"/>
                  </a:lnTo>
                  <a:lnTo>
                    <a:pt x="215599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3253" y="1252891"/>
              <a:ext cx="115815" cy="8334"/>
            </a:xfrm>
            <a:custGeom>
              <a:avLst/>
              <a:gdLst/>
              <a:ahLst/>
              <a:cxnLst/>
              <a:rect l="0" t="0" r="0" b="0"/>
              <a:pathLst>
                <a:path w="115815" h="8334">
                  <a:moveTo>
                    <a:pt x="115814" y="0"/>
                  </a:moveTo>
                  <a:lnTo>
                    <a:pt x="78336" y="8333"/>
                  </a:lnTo>
                  <a:lnTo>
                    <a:pt x="43488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5367" y="104232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3" y="0"/>
                  </a:lnTo>
                  <a:lnTo>
                    <a:pt x="269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8178" y="1277742"/>
              <a:ext cx="176216" cy="175191"/>
            </a:xfrm>
            <a:custGeom>
              <a:avLst/>
              <a:gdLst/>
              <a:ahLst/>
              <a:cxnLst/>
              <a:rect l="0" t="0" r="0" b="0"/>
              <a:pathLst>
                <a:path w="176216" h="175191">
                  <a:moveTo>
                    <a:pt x="134101" y="38320"/>
                  </a:moveTo>
                  <a:lnTo>
                    <a:pt x="104793" y="9011"/>
                  </a:lnTo>
                  <a:lnTo>
                    <a:pt x="85200" y="1897"/>
                  </a:lnTo>
                  <a:lnTo>
                    <a:pt x="73425" y="0"/>
                  </a:lnTo>
                  <a:lnTo>
                    <a:pt x="54102" y="4131"/>
                  </a:lnTo>
                  <a:lnTo>
                    <a:pt x="22633" y="25847"/>
                  </a:lnTo>
                  <a:lnTo>
                    <a:pt x="6577" y="51392"/>
                  </a:lnTo>
                  <a:lnTo>
                    <a:pt x="0" y="92366"/>
                  </a:lnTo>
                  <a:lnTo>
                    <a:pt x="3641" y="130373"/>
                  </a:lnTo>
                  <a:lnTo>
                    <a:pt x="8523" y="139463"/>
                  </a:lnTo>
                  <a:lnTo>
                    <a:pt x="23307" y="152682"/>
                  </a:lnTo>
                  <a:lnTo>
                    <a:pt x="32162" y="155505"/>
                  </a:lnTo>
                  <a:lnTo>
                    <a:pt x="51360" y="155523"/>
                  </a:lnTo>
                  <a:lnTo>
                    <a:pt x="68472" y="148512"/>
                  </a:lnTo>
                  <a:lnTo>
                    <a:pt x="76310" y="143367"/>
                  </a:lnTo>
                  <a:lnTo>
                    <a:pt x="88139" y="128291"/>
                  </a:lnTo>
                  <a:lnTo>
                    <a:pt x="110854" y="95606"/>
                  </a:lnTo>
                  <a:lnTo>
                    <a:pt x="116264" y="94058"/>
                  </a:lnTo>
                  <a:lnTo>
                    <a:pt x="121040" y="96536"/>
                  </a:lnTo>
                  <a:lnTo>
                    <a:pt x="129466" y="108647"/>
                  </a:lnTo>
                  <a:lnTo>
                    <a:pt x="147527" y="141899"/>
                  </a:lnTo>
                  <a:lnTo>
                    <a:pt x="176215" y="175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64672" y="1284476"/>
              <a:ext cx="98707" cy="153047"/>
            </a:xfrm>
            <a:custGeom>
              <a:avLst/>
              <a:gdLst/>
              <a:ahLst/>
              <a:cxnLst/>
              <a:rect l="0" t="0" r="0" b="0"/>
              <a:pathLst>
                <a:path w="98707" h="153047">
                  <a:moveTo>
                    <a:pt x="77649" y="0"/>
                  </a:moveTo>
                  <a:lnTo>
                    <a:pt x="46367" y="9576"/>
                  </a:lnTo>
                  <a:lnTo>
                    <a:pt x="30210" y="20244"/>
                  </a:lnTo>
                  <a:lnTo>
                    <a:pt x="18351" y="35903"/>
                  </a:lnTo>
                  <a:lnTo>
                    <a:pt x="1205" y="80142"/>
                  </a:lnTo>
                  <a:lnTo>
                    <a:pt x="0" y="103469"/>
                  </a:lnTo>
                  <a:lnTo>
                    <a:pt x="4534" y="124365"/>
                  </a:lnTo>
                  <a:lnTo>
                    <a:pt x="14348" y="141451"/>
                  </a:lnTo>
                  <a:lnTo>
                    <a:pt x="22580" y="146943"/>
                  </a:lnTo>
                  <a:lnTo>
                    <a:pt x="44205" y="153046"/>
                  </a:lnTo>
                  <a:lnTo>
                    <a:pt x="9870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37077" y="1158134"/>
              <a:ext cx="157929" cy="252685"/>
            </a:xfrm>
            <a:custGeom>
              <a:avLst/>
              <a:gdLst/>
              <a:ahLst/>
              <a:cxnLst/>
              <a:rect l="0" t="0" r="0" b="0"/>
              <a:pathLst>
                <a:path w="157929" h="252685">
                  <a:moveTo>
                    <a:pt x="0" y="0"/>
                  </a:moveTo>
                  <a:lnTo>
                    <a:pt x="9065" y="58617"/>
                  </a:lnTo>
                  <a:lnTo>
                    <a:pt x="10240" y="120027"/>
                  </a:lnTo>
                  <a:lnTo>
                    <a:pt x="10472" y="181550"/>
                  </a:lnTo>
                  <a:lnTo>
                    <a:pt x="16587" y="243230"/>
                  </a:lnTo>
                  <a:lnTo>
                    <a:pt x="15738" y="242872"/>
                  </a:lnTo>
                  <a:lnTo>
                    <a:pt x="14001" y="239124"/>
                  </a:lnTo>
                  <a:lnTo>
                    <a:pt x="17147" y="217081"/>
                  </a:lnTo>
                  <a:lnTo>
                    <a:pt x="31077" y="193912"/>
                  </a:lnTo>
                  <a:lnTo>
                    <a:pt x="46568" y="182500"/>
                  </a:lnTo>
                  <a:lnTo>
                    <a:pt x="55612" y="177818"/>
                  </a:lnTo>
                  <a:lnTo>
                    <a:pt x="78139" y="175737"/>
                  </a:lnTo>
                  <a:lnTo>
                    <a:pt x="101409" y="179881"/>
                  </a:lnTo>
                  <a:lnTo>
                    <a:pt x="119550" y="189522"/>
                  </a:lnTo>
                  <a:lnTo>
                    <a:pt x="132292" y="204725"/>
                  </a:lnTo>
                  <a:lnTo>
                    <a:pt x="1579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4228" y="1263419"/>
              <a:ext cx="210570" cy="45643"/>
            </a:xfrm>
            <a:custGeom>
              <a:avLst/>
              <a:gdLst/>
              <a:ahLst/>
              <a:cxnLst/>
              <a:rect l="0" t="0" r="0" b="0"/>
              <a:pathLst>
                <a:path w="210570" h="45643">
                  <a:moveTo>
                    <a:pt x="0" y="0"/>
                  </a:moveTo>
                  <a:lnTo>
                    <a:pt x="55659" y="39542"/>
                  </a:lnTo>
                  <a:lnTo>
                    <a:pt x="65182" y="43909"/>
                  </a:lnTo>
                  <a:lnTo>
                    <a:pt x="88241" y="45642"/>
                  </a:lnTo>
                  <a:lnTo>
                    <a:pt x="100941" y="44466"/>
                  </a:lnTo>
                  <a:lnTo>
                    <a:pt x="110578" y="40172"/>
                  </a:lnTo>
                  <a:lnTo>
                    <a:pt x="149944" y="9537"/>
                  </a:lnTo>
                  <a:lnTo>
                    <a:pt x="172706" y="7358"/>
                  </a:lnTo>
                  <a:lnTo>
                    <a:pt x="193741" y="10289"/>
                  </a:lnTo>
                  <a:lnTo>
                    <a:pt x="199351" y="12709"/>
                  </a:lnTo>
                  <a:lnTo>
                    <a:pt x="21056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37160" y="1063378"/>
              <a:ext cx="136872" cy="368498"/>
            </a:xfrm>
            <a:custGeom>
              <a:avLst/>
              <a:gdLst/>
              <a:ahLst/>
              <a:cxnLst/>
              <a:rect l="0" t="0" r="0" b="0"/>
              <a:pathLst>
                <a:path w="136872" h="368498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20" y="173766"/>
                  </a:lnTo>
                  <a:lnTo>
                    <a:pt x="14654" y="225657"/>
                  </a:lnTo>
                  <a:lnTo>
                    <a:pt x="18623" y="282137"/>
                  </a:lnTo>
                  <a:lnTo>
                    <a:pt x="14906" y="314517"/>
                  </a:lnTo>
                  <a:lnTo>
                    <a:pt x="12277" y="321982"/>
                  </a:lnTo>
                  <a:lnTo>
                    <a:pt x="9355" y="323449"/>
                  </a:lnTo>
                  <a:lnTo>
                    <a:pt x="6237" y="320918"/>
                  </a:lnTo>
                  <a:lnTo>
                    <a:pt x="5328" y="315720"/>
                  </a:lnTo>
                  <a:lnTo>
                    <a:pt x="15202" y="272337"/>
                  </a:lnTo>
                  <a:lnTo>
                    <a:pt x="30501" y="247328"/>
                  </a:lnTo>
                  <a:lnTo>
                    <a:pt x="46311" y="235486"/>
                  </a:lnTo>
                  <a:lnTo>
                    <a:pt x="55441" y="230690"/>
                  </a:lnTo>
                  <a:lnTo>
                    <a:pt x="65037" y="229832"/>
                  </a:lnTo>
                  <a:lnTo>
                    <a:pt x="85057" y="235119"/>
                  </a:lnTo>
                  <a:lnTo>
                    <a:pt x="102534" y="248386"/>
                  </a:lnTo>
                  <a:lnTo>
                    <a:pt x="116931" y="265982"/>
                  </a:lnTo>
                  <a:lnTo>
                    <a:pt x="127229" y="285500"/>
                  </a:lnTo>
                  <a:lnTo>
                    <a:pt x="135601" y="342287"/>
                  </a:lnTo>
                  <a:lnTo>
                    <a:pt x="1368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26673" y="1326590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16145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10901" y="116866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9878" y="210690"/>
                  </a:lnTo>
                  <a:lnTo>
                    <a:pt x="15990" y="269605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43584" y="1263419"/>
              <a:ext cx="104189" cy="200043"/>
            </a:xfrm>
            <a:custGeom>
              <a:avLst/>
              <a:gdLst/>
              <a:ahLst/>
              <a:cxnLst/>
              <a:rect l="0" t="0" r="0" b="0"/>
              <a:pathLst>
                <a:path w="104189" h="200043">
                  <a:moveTo>
                    <a:pt x="72602" y="0"/>
                  </a:moveTo>
                  <a:lnTo>
                    <a:pt x="29940" y="55660"/>
                  </a:lnTo>
                  <a:lnTo>
                    <a:pt x="2304" y="89764"/>
                  </a:lnTo>
                  <a:lnTo>
                    <a:pt x="0" y="97277"/>
                  </a:lnTo>
                  <a:lnTo>
                    <a:pt x="804" y="104626"/>
                  </a:lnTo>
                  <a:lnTo>
                    <a:pt x="7937" y="119030"/>
                  </a:lnTo>
                  <a:lnTo>
                    <a:pt x="18905" y="133231"/>
                  </a:lnTo>
                  <a:lnTo>
                    <a:pt x="75280" y="172934"/>
                  </a:lnTo>
                  <a:lnTo>
                    <a:pt x="10418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50461" y="1278482"/>
              <a:ext cx="146531" cy="227094"/>
            </a:xfrm>
            <a:custGeom>
              <a:avLst/>
              <a:gdLst/>
              <a:ahLst/>
              <a:cxnLst/>
              <a:rect l="0" t="0" r="0" b="0"/>
              <a:pathLst>
                <a:path w="146531" h="227094">
                  <a:moveTo>
                    <a:pt x="60482" y="90222"/>
                  </a:moveTo>
                  <a:lnTo>
                    <a:pt x="113187" y="71094"/>
                  </a:lnTo>
                  <a:lnTo>
                    <a:pt x="129140" y="59884"/>
                  </a:lnTo>
                  <a:lnTo>
                    <a:pt x="140909" y="43983"/>
                  </a:lnTo>
                  <a:lnTo>
                    <a:pt x="145686" y="34830"/>
                  </a:lnTo>
                  <a:lnTo>
                    <a:pt x="146530" y="26388"/>
                  </a:lnTo>
                  <a:lnTo>
                    <a:pt x="141229" y="10769"/>
                  </a:lnTo>
                  <a:lnTo>
                    <a:pt x="134200" y="5668"/>
                  </a:lnTo>
                  <a:lnTo>
                    <a:pt x="113912" y="0"/>
                  </a:lnTo>
                  <a:lnTo>
                    <a:pt x="81772" y="2398"/>
                  </a:lnTo>
                  <a:lnTo>
                    <a:pt x="63705" y="10635"/>
                  </a:lnTo>
                  <a:lnTo>
                    <a:pt x="33042" y="34987"/>
                  </a:lnTo>
                  <a:lnTo>
                    <a:pt x="17126" y="60988"/>
                  </a:lnTo>
                  <a:lnTo>
                    <a:pt x="2438" y="102385"/>
                  </a:lnTo>
                  <a:lnTo>
                    <a:pt x="0" y="139709"/>
                  </a:lnTo>
                  <a:lnTo>
                    <a:pt x="3575" y="162519"/>
                  </a:lnTo>
                  <a:lnTo>
                    <a:pt x="12183" y="181236"/>
                  </a:lnTo>
                  <a:lnTo>
                    <a:pt x="24978" y="197353"/>
                  </a:lnTo>
                  <a:lnTo>
                    <a:pt x="42362" y="212315"/>
                  </a:lnTo>
                  <a:lnTo>
                    <a:pt x="61787" y="220525"/>
                  </a:lnTo>
                  <a:lnTo>
                    <a:pt x="92067" y="227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40357" y="1284476"/>
              <a:ext cx="81157" cy="202685"/>
            </a:xfrm>
            <a:custGeom>
              <a:avLst/>
              <a:gdLst/>
              <a:ahLst/>
              <a:cxnLst/>
              <a:rect l="0" t="0" r="0" b="0"/>
              <a:pathLst>
                <a:path w="81157" h="202685">
                  <a:moveTo>
                    <a:pt x="17985" y="84228"/>
                  </a:moveTo>
                  <a:lnTo>
                    <a:pt x="12395" y="100996"/>
                  </a:lnTo>
                  <a:lnTo>
                    <a:pt x="12771" y="118587"/>
                  </a:lnTo>
                  <a:lnTo>
                    <a:pt x="25704" y="176057"/>
                  </a:lnTo>
                  <a:lnTo>
                    <a:pt x="33400" y="202684"/>
                  </a:lnTo>
                  <a:lnTo>
                    <a:pt x="14118" y="146270"/>
                  </a:lnTo>
                  <a:lnTo>
                    <a:pt x="0" y="91489"/>
                  </a:lnTo>
                  <a:lnTo>
                    <a:pt x="958" y="54794"/>
                  </a:lnTo>
                  <a:lnTo>
                    <a:pt x="3124" y="43548"/>
                  </a:lnTo>
                  <a:lnTo>
                    <a:pt x="8077" y="34881"/>
                  </a:lnTo>
                  <a:lnTo>
                    <a:pt x="22940" y="22132"/>
                  </a:lnTo>
                  <a:lnTo>
                    <a:pt x="58738" y="5585"/>
                  </a:lnTo>
                  <a:lnTo>
                    <a:pt x="811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53139" y="1105492"/>
              <a:ext cx="200043" cy="393610"/>
            </a:xfrm>
            <a:custGeom>
              <a:avLst/>
              <a:gdLst/>
              <a:ahLst/>
              <a:cxnLst/>
              <a:rect l="0" t="0" r="0" b="0"/>
              <a:pathLst>
                <a:path w="200043" h="393610">
                  <a:moveTo>
                    <a:pt x="0" y="0"/>
                  </a:moveTo>
                  <a:lnTo>
                    <a:pt x="5590" y="58617"/>
                  </a:lnTo>
                  <a:lnTo>
                    <a:pt x="9065" y="110174"/>
                  </a:lnTo>
                  <a:lnTo>
                    <a:pt x="18645" y="165262"/>
                  </a:lnTo>
                  <a:lnTo>
                    <a:pt x="31803" y="219298"/>
                  </a:lnTo>
                  <a:lnTo>
                    <a:pt x="42179" y="276327"/>
                  </a:lnTo>
                  <a:lnTo>
                    <a:pt x="49542" y="331439"/>
                  </a:lnTo>
                  <a:lnTo>
                    <a:pt x="57131" y="392126"/>
                  </a:lnTo>
                  <a:lnTo>
                    <a:pt x="54465" y="393609"/>
                  </a:lnTo>
                  <a:lnTo>
                    <a:pt x="50348" y="392257"/>
                  </a:lnTo>
                  <a:lnTo>
                    <a:pt x="47604" y="386677"/>
                  </a:lnTo>
                  <a:lnTo>
                    <a:pt x="42837" y="325585"/>
                  </a:lnTo>
                  <a:lnTo>
                    <a:pt x="44597" y="269597"/>
                  </a:lnTo>
                  <a:lnTo>
                    <a:pt x="53356" y="250062"/>
                  </a:lnTo>
                  <a:lnTo>
                    <a:pt x="71442" y="225911"/>
                  </a:lnTo>
                  <a:lnTo>
                    <a:pt x="79213" y="221967"/>
                  </a:lnTo>
                  <a:lnTo>
                    <a:pt x="97207" y="220704"/>
                  </a:lnTo>
                  <a:lnTo>
                    <a:pt x="127069" y="232160"/>
                  </a:lnTo>
                  <a:lnTo>
                    <a:pt x="152554" y="255961"/>
                  </a:lnTo>
                  <a:lnTo>
                    <a:pt x="186148" y="305758"/>
                  </a:lnTo>
                  <a:lnTo>
                    <a:pt x="20004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78245" y="1294727"/>
              <a:ext cx="164450" cy="158206"/>
            </a:xfrm>
            <a:custGeom>
              <a:avLst/>
              <a:gdLst/>
              <a:ahLst/>
              <a:cxnLst/>
              <a:rect l="0" t="0" r="0" b="0"/>
              <a:pathLst>
                <a:path w="164450" h="158206">
                  <a:moveTo>
                    <a:pt x="90749" y="52920"/>
                  </a:moveTo>
                  <a:lnTo>
                    <a:pt x="90749" y="30563"/>
                  </a:lnTo>
                  <a:lnTo>
                    <a:pt x="84510" y="13348"/>
                  </a:lnTo>
                  <a:lnTo>
                    <a:pt x="79571" y="5482"/>
                  </a:lnTo>
                  <a:lnTo>
                    <a:pt x="72769" y="1407"/>
                  </a:lnTo>
                  <a:lnTo>
                    <a:pt x="55852" y="0"/>
                  </a:lnTo>
                  <a:lnTo>
                    <a:pt x="39754" y="6393"/>
                  </a:lnTo>
                  <a:lnTo>
                    <a:pt x="24801" y="18204"/>
                  </a:lnTo>
                  <a:lnTo>
                    <a:pt x="10356" y="35151"/>
                  </a:lnTo>
                  <a:lnTo>
                    <a:pt x="2377" y="57501"/>
                  </a:lnTo>
                  <a:lnTo>
                    <a:pt x="0" y="81862"/>
                  </a:lnTo>
                  <a:lnTo>
                    <a:pt x="2843" y="104388"/>
                  </a:lnTo>
                  <a:lnTo>
                    <a:pt x="16610" y="136800"/>
                  </a:lnTo>
                  <a:lnTo>
                    <a:pt x="23776" y="142765"/>
                  </a:lnTo>
                  <a:lnTo>
                    <a:pt x="32062" y="145572"/>
                  </a:lnTo>
                  <a:lnTo>
                    <a:pt x="41096" y="146274"/>
                  </a:lnTo>
                  <a:lnTo>
                    <a:pt x="57373" y="140814"/>
                  </a:lnTo>
                  <a:lnTo>
                    <a:pt x="64989" y="136083"/>
                  </a:lnTo>
                  <a:lnTo>
                    <a:pt x="70066" y="128249"/>
                  </a:lnTo>
                  <a:lnTo>
                    <a:pt x="75708" y="107067"/>
                  </a:lnTo>
                  <a:lnTo>
                    <a:pt x="79552" y="101886"/>
                  </a:lnTo>
                  <a:lnTo>
                    <a:pt x="84454" y="100772"/>
                  </a:lnTo>
                  <a:lnTo>
                    <a:pt x="90062" y="102369"/>
                  </a:lnTo>
                  <a:lnTo>
                    <a:pt x="109133" y="115795"/>
                  </a:lnTo>
                  <a:lnTo>
                    <a:pt x="136538" y="146188"/>
                  </a:lnTo>
                  <a:lnTo>
                    <a:pt x="164449" y="158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38676" y="1286672"/>
              <a:ext cx="152212" cy="166626"/>
            </a:xfrm>
            <a:custGeom>
              <a:avLst/>
              <a:gdLst/>
              <a:ahLst/>
              <a:cxnLst/>
              <a:rect l="0" t="0" r="0" b="0"/>
              <a:pathLst>
                <a:path w="152212" h="166626">
                  <a:moveTo>
                    <a:pt x="98774" y="8333"/>
                  </a:moveTo>
                  <a:lnTo>
                    <a:pt x="61296" y="0"/>
                  </a:lnTo>
                  <a:lnTo>
                    <a:pt x="37664" y="1120"/>
                  </a:lnTo>
                  <a:lnTo>
                    <a:pt x="15462" y="9416"/>
                  </a:lnTo>
                  <a:lnTo>
                    <a:pt x="8138" y="17244"/>
                  </a:lnTo>
                  <a:lnTo>
                    <a:pt x="0" y="38420"/>
                  </a:lnTo>
                  <a:lnTo>
                    <a:pt x="1339" y="47108"/>
                  </a:lnTo>
                  <a:lnTo>
                    <a:pt x="5741" y="54070"/>
                  </a:lnTo>
                  <a:lnTo>
                    <a:pt x="12186" y="59881"/>
                  </a:lnTo>
                  <a:lnTo>
                    <a:pt x="31825" y="66338"/>
                  </a:lnTo>
                  <a:lnTo>
                    <a:pt x="76971" y="76073"/>
                  </a:lnTo>
                  <a:lnTo>
                    <a:pt x="118514" y="97666"/>
                  </a:lnTo>
                  <a:lnTo>
                    <a:pt x="135234" y="110817"/>
                  </a:lnTo>
                  <a:lnTo>
                    <a:pt x="152211" y="136965"/>
                  </a:lnTo>
                  <a:lnTo>
                    <a:pt x="151946" y="145560"/>
                  </a:lnTo>
                  <a:lnTo>
                    <a:pt x="148260" y="153630"/>
                  </a:lnTo>
                  <a:lnTo>
                    <a:pt x="142293" y="161349"/>
                  </a:lnTo>
                  <a:lnTo>
                    <a:pt x="134806" y="165326"/>
                  </a:lnTo>
                  <a:lnTo>
                    <a:pt x="117128" y="166625"/>
                  </a:lnTo>
                  <a:lnTo>
                    <a:pt x="66833" y="157975"/>
                  </a:lnTo>
                  <a:lnTo>
                    <a:pt x="35603" y="155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53305" y="1189720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7236" y="151228"/>
                  </a:lnTo>
                  <a:lnTo>
                    <a:pt x="9553" y="202476"/>
                  </a:lnTo>
                  <a:lnTo>
                    <a:pt x="13456" y="256067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69077" y="1321001"/>
              <a:ext cx="178986" cy="16119"/>
            </a:xfrm>
            <a:custGeom>
              <a:avLst/>
              <a:gdLst/>
              <a:ahLst/>
              <a:cxnLst/>
              <a:rect l="0" t="0" r="0" b="0"/>
              <a:pathLst>
                <a:path w="178986" h="16119">
                  <a:moveTo>
                    <a:pt x="178985" y="5589"/>
                  </a:moveTo>
                  <a:lnTo>
                    <a:pt x="162217" y="0"/>
                  </a:lnTo>
                  <a:lnTo>
                    <a:pt x="108299" y="4442"/>
                  </a:lnTo>
                  <a:lnTo>
                    <a:pt x="59645" y="1213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58590" y="1158134"/>
              <a:ext cx="115815" cy="284271"/>
            </a:xfrm>
            <a:custGeom>
              <a:avLst/>
              <a:gdLst/>
              <a:ahLst/>
              <a:cxnLst/>
              <a:rect l="0" t="0" r="0" b="0"/>
              <a:pathLst>
                <a:path w="115815" h="284271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3" y="158333"/>
                  </a:lnTo>
                  <a:lnTo>
                    <a:pt x="15684" y="217019"/>
                  </a:lnTo>
                  <a:lnTo>
                    <a:pt x="19996" y="260284"/>
                  </a:lnTo>
                  <a:lnTo>
                    <a:pt x="26507" y="214199"/>
                  </a:lnTo>
                  <a:lnTo>
                    <a:pt x="41259" y="180060"/>
                  </a:lnTo>
                  <a:lnTo>
                    <a:pt x="48564" y="173852"/>
                  </a:lnTo>
                  <a:lnTo>
                    <a:pt x="56942" y="170884"/>
                  </a:lnTo>
                  <a:lnTo>
                    <a:pt x="66038" y="170075"/>
                  </a:lnTo>
                  <a:lnTo>
                    <a:pt x="73271" y="173045"/>
                  </a:lnTo>
                  <a:lnTo>
                    <a:pt x="84428" y="185703"/>
                  </a:lnTo>
                  <a:lnTo>
                    <a:pt x="108504" y="242746"/>
                  </a:lnTo>
                  <a:lnTo>
                    <a:pt x="11581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99227" y="1271624"/>
              <a:ext cx="112603" cy="170781"/>
            </a:xfrm>
            <a:custGeom>
              <a:avLst/>
              <a:gdLst/>
              <a:ahLst/>
              <a:cxnLst/>
              <a:rect l="0" t="0" r="0" b="0"/>
              <a:pathLst>
                <a:path w="112603" h="170781">
                  <a:moveTo>
                    <a:pt x="17291" y="118137"/>
                  </a:moveTo>
                  <a:lnTo>
                    <a:pt x="36441" y="101326"/>
                  </a:lnTo>
                  <a:lnTo>
                    <a:pt x="92792" y="61742"/>
                  </a:lnTo>
                  <a:lnTo>
                    <a:pt x="107779" y="47839"/>
                  </a:lnTo>
                  <a:lnTo>
                    <a:pt x="111541" y="39686"/>
                  </a:lnTo>
                  <a:lnTo>
                    <a:pt x="112602" y="21269"/>
                  </a:lnTo>
                  <a:lnTo>
                    <a:pt x="108908" y="13784"/>
                  </a:lnTo>
                  <a:lnTo>
                    <a:pt x="95444" y="2348"/>
                  </a:lnTo>
                  <a:lnTo>
                    <a:pt x="86940" y="0"/>
                  </a:lnTo>
                  <a:lnTo>
                    <a:pt x="68133" y="511"/>
                  </a:lnTo>
                  <a:lnTo>
                    <a:pt x="51196" y="7757"/>
                  </a:lnTo>
                  <a:lnTo>
                    <a:pt x="43404" y="12965"/>
                  </a:lnTo>
                  <a:lnTo>
                    <a:pt x="31626" y="28110"/>
                  </a:lnTo>
                  <a:lnTo>
                    <a:pt x="4707" y="77816"/>
                  </a:lnTo>
                  <a:lnTo>
                    <a:pt x="0" y="102946"/>
                  </a:lnTo>
                  <a:lnTo>
                    <a:pt x="4147" y="126594"/>
                  </a:lnTo>
                  <a:lnTo>
                    <a:pt x="19635" y="156518"/>
                  </a:lnTo>
                  <a:lnTo>
                    <a:pt x="25873" y="164781"/>
                  </a:lnTo>
                  <a:lnTo>
                    <a:pt x="33541" y="169120"/>
                  </a:lnTo>
                  <a:lnTo>
                    <a:pt x="69933" y="1707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42985" y="1236296"/>
              <a:ext cx="174518" cy="222156"/>
            </a:xfrm>
            <a:custGeom>
              <a:avLst/>
              <a:gdLst/>
              <a:ahLst/>
              <a:cxnLst/>
              <a:rect l="0" t="0" r="0" b="0"/>
              <a:pathLst>
                <a:path w="174518" h="222156">
                  <a:moveTo>
                    <a:pt x="136787" y="6066"/>
                  </a:moveTo>
                  <a:lnTo>
                    <a:pt x="101995" y="0"/>
                  </a:lnTo>
                  <a:lnTo>
                    <a:pt x="58888" y="6089"/>
                  </a:lnTo>
                  <a:lnTo>
                    <a:pt x="24018" y="22191"/>
                  </a:lnTo>
                  <a:lnTo>
                    <a:pt x="6339" y="35070"/>
                  </a:lnTo>
                  <a:lnTo>
                    <a:pt x="1858" y="42949"/>
                  </a:lnTo>
                  <a:lnTo>
                    <a:pt x="0" y="61063"/>
                  </a:lnTo>
                  <a:lnTo>
                    <a:pt x="6192" y="77693"/>
                  </a:lnTo>
                  <a:lnTo>
                    <a:pt x="11120" y="85403"/>
                  </a:lnTo>
                  <a:lnTo>
                    <a:pt x="19083" y="90543"/>
                  </a:lnTo>
                  <a:lnTo>
                    <a:pt x="78725" y="105058"/>
                  </a:lnTo>
                  <a:lnTo>
                    <a:pt x="124018" y="119683"/>
                  </a:lnTo>
                  <a:lnTo>
                    <a:pt x="164106" y="150591"/>
                  </a:lnTo>
                  <a:lnTo>
                    <a:pt x="172325" y="170515"/>
                  </a:lnTo>
                  <a:lnTo>
                    <a:pt x="174517" y="182379"/>
                  </a:lnTo>
                  <a:lnTo>
                    <a:pt x="170713" y="201801"/>
                  </a:lnTo>
                  <a:lnTo>
                    <a:pt x="166423" y="210256"/>
                  </a:lnTo>
                  <a:lnTo>
                    <a:pt x="158884" y="215892"/>
                  </a:lnTo>
                  <a:lnTo>
                    <a:pt x="138029" y="222155"/>
                  </a:lnTo>
                  <a:lnTo>
                    <a:pt x="105569" y="220091"/>
                  </a:lnTo>
                  <a:lnTo>
                    <a:pt x="63087" y="206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77388" y="1291670"/>
              <a:ext cx="176126" cy="182320"/>
            </a:xfrm>
            <a:custGeom>
              <a:avLst/>
              <a:gdLst/>
              <a:ahLst/>
              <a:cxnLst/>
              <a:rect l="0" t="0" r="0" b="0"/>
              <a:pathLst>
                <a:path w="176126" h="182320">
                  <a:moveTo>
                    <a:pt x="134011" y="55977"/>
                  </a:moveTo>
                  <a:lnTo>
                    <a:pt x="104702" y="17604"/>
                  </a:lnTo>
                  <a:lnTo>
                    <a:pt x="78923" y="1973"/>
                  </a:lnTo>
                  <a:lnTo>
                    <a:pt x="59225" y="0"/>
                  </a:lnTo>
                  <a:lnTo>
                    <a:pt x="49058" y="1112"/>
                  </a:lnTo>
                  <a:lnTo>
                    <a:pt x="39941" y="6532"/>
                  </a:lnTo>
                  <a:lnTo>
                    <a:pt x="23572" y="25033"/>
                  </a:lnTo>
                  <a:lnTo>
                    <a:pt x="6792" y="61756"/>
                  </a:lnTo>
                  <a:lnTo>
                    <a:pt x="0" y="102273"/>
                  </a:lnTo>
                  <a:lnTo>
                    <a:pt x="4650" y="123737"/>
                  </a:lnTo>
                  <a:lnTo>
                    <a:pt x="20422" y="148974"/>
                  </a:lnTo>
                  <a:lnTo>
                    <a:pt x="26699" y="156579"/>
                  </a:lnTo>
                  <a:lnTo>
                    <a:pt x="33224" y="159310"/>
                  </a:lnTo>
                  <a:lnTo>
                    <a:pt x="39913" y="158791"/>
                  </a:lnTo>
                  <a:lnTo>
                    <a:pt x="73049" y="141147"/>
                  </a:lnTo>
                  <a:lnTo>
                    <a:pt x="86640" y="122296"/>
                  </a:lnTo>
                  <a:lnTo>
                    <a:pt x="91901" y="110719"/>
                  </a:lnTo>
                  <a:lnTo>
                    <a:pt x="96579" y="106509"/>
                  </a:lnTo>
                  <a:lnTo>
                    <a:pt x="100867" y="107213"/>
                  </a:lnTo>
                  <a:lnTo>
                    <a:pt x="155301" y="168258"/>
                  </a:lnTo>
                  <a:lnTo>
                    <a:pt x="176125" y="182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90037" y="1326450"/>
              <a:ext cx="216161" cy="158069"/>
            </a:xfrm>
            <a:custGeom>
              <a:avLst/>
              <a:gdLst/>
              <a:ahLst/>
              <a:cxnLst/>
              <a:rect l="0" t="0" r="0" b="0"/>
              <a:pathLst>
                <a:path w="216161" h="158069">
                  <a:moveTo>
                    <a:pt x="5589" y="31726"/>
                  </a:moveTo>
                  <a:lnTo>
                    <a:pt x="0" y="48493"/>
                  </a:lnTo>
                  <a:lnTo>
                    <a:pt x="376" y="66084"/>
                  </a:lnTo>
                  <a:lnTo>
                    <a:pt x="6073" y="116536"/>
                  </a:lnTo>
                  <a:lnTo>
                    <a:pt x="8251" y="116342"/>
                  </a:lnTo>
                  <a:lnTo>
                    <a:pt x="10874" y="112703"/>
                  </a:lnTo>
                  <a:lnTo>
                    <a:pt x="22318" y="73241"/>
                  </a:lnTo>
                  <a:lnTo>
                    <a:pt x="24723" y="47447"/>
                  </a:lnTo>
                  <a:lnTo>
                    <a:pt x="30043" y="39867"/>
                  </a:lnTo>
                  <a:lnTo>
                    <a:pt x="38270" y="35983"/>
                  </a:lnTo>
                  <a:lnTo>
                    <a:pt x="48433" y="34564"/>
                  </a:lnTo>
                  <a:lnTo>
                    <a:pt x="65966" y="39226"/>
                  </a:lnTo>
                  <a:lnTo>
                    <a:pt x="73916" y="43745"/>
                  </a:lnTo>
                  <a:lnTo>
                    <a:pt x="85870" y="58125"/>
                  </a:lnTo>
                  <a:lnTo>
                    <a:pt x="90695" y="66873"/>
                  </a:lnTo>
                  <a:lnTo>
                    <a:pt x="93912" y="68025"/>
                  </a:lnTo>
                  <a:lnTo>
                    <a:pt x="96057" y="64114"/>
                  </a:lnTo>
                  <a:lnTo>
                    <a:pt x="105088" y="24215"/>
                  </a:lnTo>
                  <a:lnTo>
                    <a:pt x="110526" y="15021"/>
                  </a:lnTo>
                  <a:lnTo>
                    <a:pt x="125928" y="1684"/>
                  </a:lnTo>
                  <a:lnTo>
                    <a:pt x="133778" y="0"/>
                  </a:lnTo>
                  <a:lnTo>
                    <a:pt x="141352" y="1216"/>
                  </a:lnTo>
                  <a:lnTo>
                    <a:pt x="148740" y="4367"/>
                  </a:lnTo>
                  <a:lnTo>
                    <a:pt x="160069" y="20346"/>
                  </a:lnTo>
                  <a:lnTo>
                    <a:pt x="187846" y="82133"/>
                  </a:lnTo>
                  <a:lnTo>
                    <a:pt x="204891" y="131023"/>
                  </a:lnTo>
                  <a:lnTo>
                    <a:pt x="216160" y="158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30001" y="1301029"/>
              <a:ext cx="124050" cy="179344"/>
            </a:xfrm>
            <a:custGeom>
              <a:avLst/>
              <a:gdLst/>
              <a:ahLst/>
              <a:cxnLst/>
              <a:rect l="0" t="0" r="0" b="0"/>
              <a:pathLst>
                <a:path w="124050" h="179344">
                  <a:moveTo>
                    <a:pt x="60424" y="99261"/>
                  </a:moveTo>
                  <a:lnTo>
                    <a:pt x="118987" y="44173"/>
                  </a:lnTo>
                  <a:lnTo>
                    <a:pt x="122862" y="34460"/>
                  </a:lnTo>
                  <a:lnTo>
                    <a:pt x="124049" y="14308"/>
                  </a:lnTo>
                  <a:lnTo>
                    <a:pt x="119218" y="7531"/>
                  </a:lnTo>
                  <a:lnTo>
                    <a:pt x="111318" y="3012"/>
                  </a:lnTo>
                  <a:lnTo>
                    <a:pt x="101372" y="0"/>
                  </a:lnTo>
                  <a:lnTo>
                    <a:pt x="80963" y="2892"/>
                  </a:lnTo>
                  <a:lnTo>
                    <a:pt x="52861" y="17675"/>
                  </a:lnTo>
                  <a:lnTo>
                    <a:pt x="29717" y="39992"/>
                  </a:lnTo>
                  <a:lnTo>
                    <a:pt x="11161" y="68831"/>
                  </a:lnTo>
                  <a:lnTo>
                    <a:pt x="3434" y="90416"/>
                  </a:lnTo>
                  <a:lnTo>
                    <a:pt x="0" y="115607"/>
                  </a:lnTo>
                  <a:lnTo>
                    <a:pt x="4712" y="136161"/>
                  </a:lnTo>
                  <a:lnTo>
                    <a:pt x="26802" y="168421"/>
                  </a:lnTo>
                  <a:lnTo>
                    <a:pt x="49380" y="176792"/>
                  </a:lnTo>
                  <a:lnTo>
                    <a:pt x="74233" y="179343"/>
                  </a:lnTo>
                  <a:lnTo>
                    <a:pt x="102537" y="172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56652" y="1289734"/>
              <a:ext cx="207556" cy="184256"/>
            </a:xfrm>
            <a:custGeom>
              <a:avLst/>
              <a:gdLst/>
              <a:ahLst/>
              <a:cxnLst/>
              <a:rect l="0" t="0" r="0" b="0"/>
              <a:pathLst>
                <a:path w="207556" h="184256">
                  <a:moveTo>
                    <a:pt x="144384" y="47385"/>
                  </a:moveTo>
                  <a:lnTo>
                    <a:pt x="128743" y="29404"/>
                  </a:lnTo>
                  <a:lnTo>
                    <a:pt x="120665" y="12487"/>
                  </a:lnTo>
                  <a:lnTo>
                    <a:pt x="113363" y="6572"/>
                  </a:lnTo>
                  <a:lnTo>
                    <a:pt x="92772" y="0"/>
                  </a:lnTo>
                  <a:lnTo>
                    <a:pt x="68023" y="6438"/>
                  </a:lnTo>
                  <a:lnTo>
                    <a:pt x="43765" y="20997"/>
                  </a:lnTo>
                  <a:lnTo>
                    <a:pt x="18125" y="48925"/>
                  </a:lnTo>
                  <a:lnTo>
                    <a:pt x="7160" y="69126"/>
                  </a:lnTo>
                  <a:lnTo>
                    <a:pt x="0" y="105819"/>
                  </a:lnTo>
                  <a:lnTo>
                    <a:pt x="9057" y="146327"/>
                  </a:lnTo>
                  <a:lnTo>
                    <a:pt x="26558" y="176787"/>
                  </a:lnTo>
                  <a:lnTo>
                    <a:pt x="34248" y="181616"/>
                  </a:lnTo>
                  <a:lnTo>
                    <a:pt x="52151" y="183862"/>
                  </a:lnTo>
                  <a:lnTo>
                    <a:pt x="68686" y="177841"/>
                  </a:lnTo>
                  <a:lnTo>
                    <a:pt x="76371" y="172960"/>
                  </a:lnTo>
                  <a:lnTo>
                    <a:pt x="88030" y="158178"/>
                  </a:lnTo>
                  <a:lnTo>
                    <a:pt x="105046" y="120093"/>
                  </a:lnTo>
                  <a:lnTo>
                    <a:pt x="112437" y="78558"/>
                  </a:lnTo>
                  <a:lnTo>
                    <a:pt x="114897" y="78695"/>
                  </a:lnTo>
                  <a:lnTo>
                    <a:pt x="120750" y="88207"/>
                  </a:lnTo>
                  <a:lnTo>
                    <a:pt x="137159" y="119789"/>
                  </a:lnTo>
                  <a:lnTo>
                    <a:pt x="170555" y="162074"/>
                  </a:lnTo>
                  <a:lnTo>
                    <a:pt x="207555" y="184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85264" y="1349175"/>
              <a:ext cx="252685" cy="156401"/>
            </a:xfrm>
            <a:custGeom>
              <a:avLst/>
              <a:gdLst/>
              <a:ahLst/>
              <a:cxnLst/>
              <a:rect l="0" t="0" r="0" b="0"/>
              <a:pathLst>
                <a:path w="252685" h="156401">
                  <a:moveTo>
                    <a:pt x="0" y="9001"/>
                  </a:moveTo>
                  <a:lnTo>
                    <a:pt x="0" y="67617"/>
                  </a:lnTo>
                  <a:lnTo>
                    <a:pt x="11453" y="127334"/>
                  </a:lnTo>
                  <a:lnTo>
                    <a:pt x="15618" y="144651"/>
                  </a:lnTo>
                  <a:lnTo>
                    <a:pt x="11880" y="114521"/>
                  </a:lnTo>
                  <a:lnTo>
                    <a:pt x="10796" y="58180"/>
                  </a:lnTo>
                  <a:lnTo>
                    <a:pt x="10608" y="16034"/>
                  </a:lnTo>
                  <a:lnTo>
                    <a:pt x="15261" y="7840"/>
                  </a:lnTo>
                  <a:lnTo>
                    <a:pt x="23042" y="3548"/>
                  </a:lnTo>
                  <a:lnTo>
                    <a:pt x="32909" y="1856"/>
                  </a:lnTo>
                  <a:lnTo>
                    <a:pt x="41826" y="4237"/>
                  </a:lnTo>
                  <a:lnTo>
                    <a:pt x="57974" y="16242"/>
                  </a:lnTo>
                  <a:lnTo>
                    <a:pt x="92562" y="67218"/>
                  </a:lnTo>
                  <a:lnTo>
                    <a:pt x="97973" y="68869"/>
                  </a:lnTo>
                  <a:lnTo>
                    <a:pt x="102750" y="66461"/>
                  </a:lnTo>
                  <a:lnTo>
                    <a:pt x="107104" y="61345"/>
                  </a:lnTo>
                  <a:lnTo>
                    <a:pt x="108837" y="54426"/>
                  </a:lnTo>
                  <a:lnTo>
                    <a:pt x="111573" y="8050"/>
                  </a:lnTo>
                  <a:lnTo>
                    <a:pt x="117666" y="2518"/>
                  </a:lnTo>
                  <a:lnTo>
                    <a:pt x="126407" y="0"/>
                  </a:lnTo>
                  <a:lnTo>
                    <a:pt x="157947" y="2044"/>
                  </a:lnTo>
                  <a:lnTo>
                    <a:pt x="177823" y="8249"/>
                  </a:lnTo>
                  <a:lnTo>
                    <a:pt x="194456" y="18805"/>
                  </a:lnTo>
                  <a:lnTo>
                    <a:pt x="206528" y="34415"/>
                  </a:lnTo>
                  <a:lnTo>
                    <a:pt x="231272" y="93611"/>
                  </a:lnTo>
                  <a:lnTo>
                    <a:pt x="252684" y="156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87370" y="1358176"/>
              <a:ext cx="105056" cy="140770"/>
            </a:xfrm>
            <a:custGeom>
              <a:avLst/>
              <a:gdLst/>
              <a:ahLst/>
              <a:cxnLst/>
              <a:rect l="0" t="0" r="0" b="0"/>
              <a:pathLst>
                <a:path w="105056" h="140770">
                  <a:moveTo>
                    <a:pt x="76920" y="21057"/>
                  </a:moveTo>
                  <a:lnTo>
                    <a:pt x="65742" y="9878"/>
                  </a:lnTo>
                  <a:lnTo>
                    <a:pt x="58939" y="7755"/>
                  </a:lnTo>
                  <a:lnTo>
                    <a:pt x="42022" y="8516"/>
                  </a:lnTo>
                  <a:lnTo>
                    <a:pt x="25925" y="18993"/>
                  </a:lnTo>
                  <a:lnTo>
                    <a:pt x="12141" y="35347"/>
                  </a:lnTo>
                  <a:lnTo>
                    <a:pt x="2116" y="54314"/>
                  </a:lnTo>
                  <a:lnTo>
                    <a:pt x="0" y="77562"/>
                  </a:lnTo>
                  <a:lnTo>
                    <a:pt x="8173" y="125025"/>
                  </a:lnTo>
                  <a:lnTo>
                    <a:pt x="15881" y="132483"/>
                  </a:lnTo>
                  <a:lnTo>
                    <a:pt x="40043" y="140769"/>
                  </a:lnTo>
                  <a:lnTo>
                    <a:pt x="64039" y="138213"/>
                  </a:lnTo>
                  <a:lnTo>
                    <a:pt x="75352" y="134256"/>
                  </a:lnTo>
                  <a:lnTo>
                    <a:pt x="91041" y="120500"/>
                  </a:lnTo>
                  <a:lnTo>
                    <a:pt x="96862" y="111919"/>
                  </a:lnTo>
                  <a:lnTo>
                    <a:pt x="105055" y="77485"/>
                  </a:lnTo>
                  <a:lnTo>
                    <a:pt x="100733" y="54325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56028" y="1368704"/>
              <a:ext cx="108304" cy="108257"/>
            </a:xfrm>
            <a:custGeom>
              <a:avLst/>
              <a:gdLst/>
              <a:ahLst/>
              <a:cxnLst/>
              <a:rect l="0" t="0" r="0" b="0"/>
              <a:pathLst>
                <a:path w="108304" h="108257">
                  <a:moveTo>
                    <a:pt x="13547" y="10529"/>
                  </a:moveTo>
                  <a:lnTo>
                    <a:pt x="2368" y="27296"/>
                  </a:lnTo>
                  <a:lnTo>
                    <a:pt x="0" y="48007"/>
                  </a:lnTo>
                  <a:lnTo>
                    <a:pt x="4016" y="70469"/>
                  </a:lnTo>
                  <a:lnTo>
                    <a:pt x="13601" y="88252"/>
                  </a:lnTo>
                  <a:lnTo>
                    <a:pt x="28779" y="100834"/>
                  </a:lnTo>
                  <a:lnTo>
                    <a:pt x="37739" y="105827"/>
                  </a:lnTo>
                  <a:lnTo>
                    <a:pt x="57054" y="108256"/>
                  </a:lnTo>
                  <a:lnTo>
                    <a:pt x="67118" y="107266"/>
                  </a:lnTo>
                  <a:lnTo>
                    <a:pt x="84540" y="96807"/>
                  </a:lnTo>
                  <a:lnTo>
                    <a:pt x="92461" y="89104"/>
                  </a:lnTo>
                  <a:lnTo>
                    <a:pt x="101262" y="68068"/>
                  </a:lnTo>
                  <a:lnTo>
                    <a:pt x="106217" y="33037"/>
                  </a:lnTo>
                  <a:lnTo>
                    <a:pt x="1083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38031" y="1347547"/>
              <a:ext cx="115814" cy="147500"/>
            </a:xfrm>
            <a:custGeom>
              <a:avLst/>
              <a:gdLst/>
              <a:ahLst/>
              <a:cxnLst/>
              <a:rect l="0" t="0" r="0" b="0"/>
              <a:pathLst>
                <a:path w="115814" h="147500">
                  <a:moveTo>
                    <a:pt x="0" y="52743"/>
                  </a:moveTo>
                  <a:lnTo>
                    <a:pt x="8333" y="90221"/>
                  </a:lnTo>
                  <a:lnTo>
                    <a:pt x="9553" y="105664"/>
                  </a:lnTo>
                  <a:lnTo>
                    <a:pt x="10095" y="96931"/>
                  </a:lnTo>
                  <a:lnTo>
                    <a:pt x="5257" y="43296"/>
                  </a:lnTo>
                  <a:lnTo>
                    <a:pt x="10525" y="22808"/>
                  </a:lnTo>
                  <a:lnTo>
                    <a:pt x="20666" y="5903"/>
                  </a:lnTo>
                  <a:lnTo>
                    <a:pt x="27815" y="1629"/>
                  </a:lnTo>
                  <a:lnTo>
                    <a:pt x="45117" y="0"/>
                  </a:lnTo>
                  <a:lnTo>
                    <a:pt x="61387" y="6295"/>
                  </a:lnTo>
                  <a:lnTo>
                    <a:pt x="69000" y="11249"/>
                  </a:lnTo>
                  <a:lnTo>
                    <a:pt x="80580" y="26112"/>
                  </a:lnTo>
                  <a:lnTo>
                    <a:pt x="104964" y="84763"/>
                  </a:lnTo>
                  <a:lnTo>
                    <a:pt x="112599" y="116043"/>
                  </a:lnTo>
                  <a:lnTo>
                    <a:pt x="115813" y="147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53844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17015" y="1168663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1" y="48931"/>
                  </a:lnTo>
                  <a:lnTo>
                    <a:pt x="1" y="108061"/>
                  </a:lnTo>
                  <a:lnTo>
                    <a:pt x="5590" y="161869"/>
                  </a:lnTo>
                  <a:lnTo>
                    <a:pt x="9065" y="216677"/>
                  </a:lnTo>
                  <a:lnTo>
                    <a:pt x="21789" y="279181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95917" y="1268536"/>
              <a:ext cx="326384" cy="36998"/>
            </a:xfrm>
            <a:custGeom>
              <a:avLst/>
              <a:gdLst/>
              <a:ahLst/>
              <a:cxnLst/>
              <a:rect l="0" t="0" r="0" b="0"/>
              <a:pathLst>
                <a:path w="326384" h="36998">
                  <a:moveTo>
                    <a:pt x="326383" y="36997"/>
                  </a:moveTo>
                  <a:lnTo>
                    <a:pt x="265273" y="19039"/>
                  </a:lnTo>
                  <a:lnTo>
                    <a:pt x="212147" y="8450"/>
                  </a:lnTo>
                  <a:lnTo>
                    <a:pt x="161515" y="6312"/>
                  </a:lnTo>
                  <a:lnTo>
                    <a:pt x="108073" y="0"/>
                  </a:lnTo>
                  <a:lnTo>
                    <a:pt x="46771" y="3890"/>
                  </a:lnTo>
                  <a:lnTo>
                    <a:pt x="0" y="5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68455" y="2063585"/>
            <a:ext cx="738540" cy="370853"/>
            <a:chOff x="168455" y="2063585"/>
            <a:chExt cx="738540" cy="370853"/>
          </a:xfrm>
        </p:grpSpPr>
        <p:sp>
          <p:nvSpPr>
            <p:cNvPr id="48" name="Freeform 47"/>
            <p:cNvSpPr/>
            <p:nvPr/>
          </p:nvSpPr>
          <p:spPr>
            <a:xfrm>
              <a:off x="168455" y="2247963"/>
              <a:ext cx="136872" cy="55479"/>
            </a:xfrm>
            <a:custGeom>
              <a:avLst/>
              <a:gdLst/>
              <a:ahLst/>
              <a:cxnLst/>
              <a:rect l="0" t="0" r="0" b="0"/>
              <a:pathLst>
                <a:path w="136872" h="55479">
                  <a:moveTo>
                    <a:pt x="0" y="5135"/>
                  </a:moveTo>
                  <a:lnTo>
                    <a:pt x="9576" y="36417"/>
                  </a:lnTo>
                  <a:lnTo>
                    <a:pt x="20244" y="52573"/>
                  </a:lnTo>
                  <a:lnTo>
                    <a:pt x="26364" y="55478"/>
                  </a:lnTo>
                  <a:lnTo>
                    <a:pt x="32784" y="55075"/>
                  </a:lnTo>
                  <a:lnTo>
                    <a:pt x="46156" y="48387"/>
                  </a:lnTo>
                  <a:lnTo>
                    <a:pt x="59899" y="37617"/>
                  </a:lnTo>
                  <a:lnTo>
                    <a:pt x="75200" y="12809"/>
                  </a:lnTo>
                  <a:lnTo>
                    <a:pt x="82889" y="6742"/>
                  </a:lnTo>
                  <a:lnTo>
                    <a:pt x="103910" y="0"/>
                  </a:lnTo>
                  <a:lnTo>
                    <a:pt x="119492" y="123"/>
                  </a:lnTo>
                  <a:lnTo>
                    <a:pt x="136871" y="5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310" y="2063585"/>
              <a:ext cx="133887" cy="370853"/>
            </a:xfrm>
            <a:custGeom>
              <a:avLst/>
              <a:gdLst/>
              <a:ahLst/>
              <a:cxnLst/>
              <a:rect l="0" t="0" r="0" b="0"/>
              <a:pathLst>
                <a:path w="133887" h="370853">
                  <a:moveTo>
                    <a:pt x="94757" y="0"/>
                  </a:moveTo>
                  <a:lnTo>
                    <a:pt x="52095" y="55659"/>
                  </a:lnTo>
                  <a:lnTo>
                    <a:pt x="18646" y="114088"/>
                  </a:lnTo>
                  <a:lnTo>
                    <a:pt x="6045" y="156116"/>
                  </a:lnTo>
                  <a:lnTo>
                    <a:pt x="1194" y="219008"/>
                  </a:lnTo>
                  <a:lnTo>
                    <a:pt x="236" y="276838"/>
                  </a:lnTo>
                  <a:lnTo>
                    <a:pt x="5659" y="313653"/>
                  </a:lnTo>
                  <a:lnTo>
                    <a:pt x="20265" y="346788"/>
                  </a:lnTo>
                  <a:lnTo>
                    <a:pt x="35913" y="361968"/>
                  </a:lnTo>
                  <a:lnTo>
                    <a:pt x="44999" y="367654"/>
                  </a:lnTo>
                  <a:lnTo>
                    <a:pt x="67573" y="370852"/>
                  </a:lnTo>
                  <a:lnTo>
                    <a:pt x="80144" y="370067"/>
                  </a:lnTo>
                  <a:lnTo>
                    <a:pt x="90864" y="364865"/>
                  </a:lnTo>
                  <a:lnTo>
                    <a:pt x="109014" y="346606"/>
                  </a:lnTo>
                  <a:lnTo>
                    <a:pt x="126797" y="315608"/>
                  </a:lnTo>
                  <a:lnTo>
                    <a:pt x="133886" y="278607"/>
                  </a:lnTo>
                  <a:lnTo>
                    <a:pt x="129305" y="257966"/>
                  </a:lnTo>
                  <a:lnTo>
                    <a:pt x="124808" y="249187"/>
                  </a:lnTo>
                  <a:lnTo>
                    <a:pt x="110453" y="236312"/>
                  </a:lnTo>
                  <a:lnTo>
                    <a:pt x="101711" y="231241"/>
                  </a:lnTo>
                  <a:lnTo>
                    <a:pt x="82640" y="228726"/>
                  </a:lnTo>
                  <a:lnTo>
                    <a:pt x="32547" y="23965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6486" y="2137285"/>
              <a:ext cx="220509" cy="280258"/>
            </a:xfrm>
            <a:custGeom>
              <a:avLst/>
              <a:gdLst/>
              <a:ahLst/>
              <a:cxnLst/>
              <a:rect l="0" t="0" r="0" b="0"/>
              <a:pathLst>
                <a:path w="220509" h="280258">
                  <a:moveTo>
                    <a:pt x="103151" y="0"/>
                  </a:moveTo>
                  <a:lnTo>
                    <a:pt x="79104" y="9575"/>
                  </a:lnTo>
                  <a:lnTo>
                    <a:pt x="64777" y="20243"/>
                  </a:lnTo>
                  <a:lnTo>
                    <a:pt x="37686" y="61797"/>
                  </a:lnTo>
                  <a:lnTo>
                    <a:pt x="16036" y="115632"/>
                  </a:lnTo>
                  <a:lnTo>
                    <a:pt x="2668" y="166297"/>
                  </a:lnTo>
                  <a:lnTo>
                    <a:pt x="0" y="193622"/>
                  </a:lnTo>
                  <a:lnTo>
                    <a:pt x="5054" y="215126"/>
                  </a:lnTo>
                  <a:lnTo>
                    <a:pt x="27362" y="247994"/>
                  </a:lnTo>
                  <a:lnTo>
                    <a:pt x="47420" y="269881"/>
                  </a:lnTo>
                  <a:lnTo>
                    <a:pt x="67463" y="277875"/>
                  </a:lnTo>
                  <a:lnTo>
                    <a:pt x="90799" y="280257"/>
                  </a:lnTo>
                  <a:lnTo>
                    <a:pt x="112869" y="277417"/>
                  </a:lnTo>
                  <a:lnTo>
                    <a:pt x="145025" y="263651"/>
                  </a:lnTo>
                  <a:lnTo>
                    <a:pt x="176779" y="239166"/>
                  </a:lnTo>
                  <a:lnTo>
                    <a:pt x="216296" y="178722"/>
                  </a:lnTo>
                  <a:lnTo>
                    <a:pt x="220508" y="157810"/>
                  </a:lnTo>
                  <a:lnTo>
                    <a:pt x="219269" y="104612"/>
                  </a:lnTo>
                  <a:lnTo>
                    <a:pt x="212861" y="81199"/>
                  </a:lnTo>
                  <a:lnTo>
                    <a:pt x="189683" y="41515"/>
                  </a:lnTo>
                  <a:lnTo>
                    <a:pt x="173195" y="27030"/>
                  </a:lnTo>
                  <a:lnTo>
                    <a:pt x="150421" y="15417"/>
                  </a:lnTo>
                  <a:lnTo>
                    <a:pt x="13473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168663" y="2021471"/>
            <a:ext cx="3263835" cy="567502"/>
            <a:chOff x="1168663" y="2021471"/>
            <a:chExt cx="3263835" cy="567502"/>
          </a:xfrm>
        </p:grpSpPr>
        <p:sp>
          <p:nvSpPr>
            <p:cNvPr id="52" name="Freeform 51"/>
            <p:cNvSpPr/>
            <p:nvPr/>
          </p:nvSpPr>
          <p:spPr>
            <a:xfrm>
              <a:off x="1168663" y="2207312"/>
              <a:ext cx="148559" cy="381661"/>
            </a:xfrm>
            <a:custGeom>
              <a:avLst/>
              <a:gdLst/>
              <a:ahLst/>
              <a:cxnLst/>
              <a:rect l="0" t="0" r="0" b="0"/>
              <a:pathLst>
                <a:path w="148559" h="381661">
                  <a:moveTo>
                    <a:pt x="0" y="119486"/>
                  </a:moveTo>
                  <a:lnTo>
                    <a:pt x="11453" y="168416"/>
                  </a:lnTo>
                  <a:lnTo>
                    <a:pt x="21331" y="216262"/>
                  </a:lnTo>
                  <a:lnTo>
                    <a:pt x="31666" y="267483"/>
                  </a:lnTo>
                  <a:lnTo>
                    <a:pt x="42138" y="316585"/>
                  </a:lnTo>
                  <a:lnTo>
                    <a:pt x="50567" y="375098"/>
                  </a:lnTo>
                  <a:lnTo>
                    <a:pt x="50089" y="381141"/>
                  </a:lnTo>
                  <a:lnTo>
                    <a:pt x="48601" y="381660"/>
                  </a:lnTo>
                  <a:lnTo>
                    <a:pt x="46438" y="378496"/>
                  </a:lnTo>
                  <a:lnTo>
                    <a:pt x="39564" y="327191"/>
                  </a:lnTo>
                  <a:lnTo>
                    <a:pt x="33161" y="267749"/>
                  </a:lnTo>
                  <a:lnTo>
                    <a:pt x="24661" y="208087"/>
                  </a:lnTo>
                  <a:lnTo>
                    <a:pt x="18649" y="151242"/>
                  </a:lnTo>
                  <a:lnTo>
                    <a:pt x="15307" y="123071"/>
                  </a:lnTo>
                  <a:lnTo>
                    <a:pt x="19574" y="66858"/>
                  </a:lnTo>
                  <a:lnTo>
                    <a:pt x="26353" y="16283"/>
                  </a:lnTo>
                  <a:lnTo>
                    <a:pt x="32777" y="8570"/>
                  </a:lnTo>
                  <a:lnTo>
                    <a:pt x="52392" y="0"/>
                  </a:lnTo>
                  <a:lnTo>
                    <a:pt x="73588" y="2430"/>
                  </a:lnTo>
                  <a:lnTo>
                    <a:pt x="93537" y="12479"/>
                  </a:lnTo>
                  <a:lnTo>
                    <a:pt x="110202" y="28643"/>
                  </a:lnTo>
                  <a:lnTo>
                    <a:pt x="138789" y="81007"/>
                  </a:lnTo>
                  <a:lnTo>
                    <a:pt x="148251" y="105893"/>
                  </a:lnTo>
                  <a:lnTo>
                    <a:pt x="148558" y="128652"/>
                  </a:lnTo>
                  <a:lnTo>
                    <a:pt x="144662" y="137295"/>
                  </a:lnTo>
                  <a:lnTo>
                    <a:pt x="130974" y="150018"/>
                  </a:lnTo>
                  <a:lnTo>
                    <a:pt x="103538" y="163757"/>
                  </a:lnTo>
                  <a:lnTo>
                    <a:pt x="52642" y="172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59448" y="2177235"/>
              <a:ext cx="167185" cy="182611"/>
            </a:xfrm>
            <a:custGeom>
              <a:avLst/>
              <a:gdLst/>
              <a:ahLst/>
              <a:cxnLst/>
              <a:rect l="0" t="0" r="0" b="0"/>
              <a:pathLst>
                <a:path w="167185" h="182611">
                  <a:moveTo>
                    <a:pt x="104013" y="44278"/>
                  </a:moveTo>
                  <a:lnTo>
                    <a:pt x="104013" y="21921"/>
                  </a:lnTo>
                  <a:lnTo>
                    <a:pt x="100503" y="14165"/>
                  </a:lnTo>
                  <a:lnTo>
                    <a:pt x="87245" y="2428"/>
                  </a:lnTo>
                  <a:lnTo>
                    <a:pt x="78796" y="0"/>
                  </a:lnTo>
                  <a:lnTo>
                    <a:pt x="60050" y="422"/>
                  </a:lnTo>
                  <a:lnTo>
                    <a:pt x="43140" y="7629"/>
                  </a:lnTo>
                  <a:lnTo>
                    <a:pt x="27825" y="19800"/>
                  </a:lnTo>
                  <a:lnTo>
                    <a:pt x="13220" y="36908"/>
                  </a:lnTo>
                  <a:lnTo>
                    <a:pt x="5169" y="62449"/>
                  </a:lnTo>
                  <a:lnTo>
                    <a:pt x="0" y="120916"/>
                  </a:lnTo>
                  <a:lnTo>
                    <a:pt x="4694" y="157842"/>
                  </a:lnTo>
                  <a:lnTo>
                    <a:pt x="9724" y="166781"/>
                  </a:lnTo>
                  <a:lnTo>
                    <a:pt x="24672" y="179832"/>
                  </a:lnTo>
                  <a:lnTo>
                    <a:pt x="33571" y="182610"/>
                  </a:lnTo>
                  <a:lnTo>
                    <a:pt x="52818" y="182578"/>
                  </a:lnTo>
                  <a:lnTo>
                    <a:pt x="60524" y="178592"/>
                  </a:lnTo>
                  <a:lnTo>
                    <a:pt x="72206" y="164804"/>
                  </a:lnTo>
                  <a:lnTo>
                    <a:pt x="92993" y="108878"/>
                  </a:lnTo>
                  <a:lnTo>
                    <a:pt x="97945" y="87027"/>
                  </a:lnTo>
                  <a:lnTo>
                    <a:pt x="96496" y="63183"/>
                  </a:lnTo>
                  <a:lnTo>
                    <a:pt x="114923" y="118981"/>
                  </a:lnTo>
                  <a:lnTo>
                    <a:pt x="118305" y="129175"/>
                  </a:lnTo>
                  <a:lnTo>
                    <a:pt x="131422" y="146740"/>
                  </a:lnTo>
                  <a:lnTo>
                    <a:pt x="152298" y="163544"/>
                  </a:lnTo>
                  <a:lnTo>
                    <a:pt x="167184" y="170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57044" y="2176380"/>
              <a:ext cx="106459" cy="171475"/>
            </a:xfrm>
            <a:custGeom>
              <a:avLst/>
              <a:gdLst/>
              <a:ahLst/>
              <a:cxnLst/>
              <a:rect l="0" t="0" r="0" b="0"/>
              <a:pathLst>
                <a:path w="106459" h="171475">
                  <a:moveTo>
                    <a:pt x="106458" y="13547"/>
                  </a:moveTo>
                  <a:lnTo>
                    <a:pt x="89691" y="2369"/>
                  </a:lnTo>
                  <a:lnTo>
                    <a:pt x="72100" y="0"/>
                  </a:lnTo>
                  <a:lnTo>
                    <a:pt x="62496" y="1006"/>
                  </a:lnTo>
                  <a:lnTo>
                    <a:pt x="45585" y="8363"/>
                  </a:lnTo>
                  <a:lnTo>
                    <a:pt x="37800" y="13601"/>
                  </a:lnTo>
                  <a:lnTo>
                    <a:pt x="26031" y="28779"/>
                  </a:lnTo>
                  <a:lnTo>
                    <a:pt x="287" y="71272"/>
                  </a:lnTo>
                  <a:lnTo>
                    <a:pt x="0" y="94574"/>
                  </a:lnTo>
                  <a:lnTo>
                    <a:pt x="12004" y="128412"/>
                  </a:lnTo>
                  <a:lnTo>
                    <a:pt x="30379" y="155076"/>
                  </a:lnTo>
                  <a:lnTo>
                    <a:pt x="46909" y="164186"/>
                  </a:lnTo>
                  <a:lnTo>
                    <a:pt x="74873" y="1714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05616" y="2021471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9878" y="151117"/>
                  </a:lnTo>
                  <a:lnTo>
                    <a:pt x="13455" y="205432"/>
                  </a:lnTo>
                  <a:lnTo>
                    <a:pt x="19556" y="265707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72658" y="2137285"/>
              <a:ext cx="90887" cy="200042"/>
            </a:xfrm>
            <a:custGeom>
              <a:avLst/>
              <a:gdLst/>
              <a:ahLst/>
              <a:cxnLst/>
              <a:rect l="0" t="0" r="0" b="0"/>
              <a:pathLst>
                <a:path w="90887" h="200042">
                  <a:moveTo>
                    <a:pt x="59300" y="0"/>
                  </a:moveTo>
                  <a:lnTo>
                    <a:pt x="9802" y="58563"/>
                  </a:lnTo>
                  <a:lnTo>
                    <a:pt x="2206" y="79450"/>
                  </a:lnTo>
                  <a:lnTo>
                    <a:pt x="0" y="104331"/>
                  </a:lnTo>
                  <a:lnTo>
                    <a:pt x="2919" y="130987"/>
                  </a:lnTo>
                  <a:lnTo>
                    <a:pt x="14355" y="152193"/>
                  </a:lnTo>
                  <a:lnTo>
                    <a:pt x="31135" y="168247"/>
                  </a:lnTo>
                  <a:lnTo>
                    <a:pt x="9088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96504" y="2178297"/>
              <a:ext cx="146025" cy="161236"/>
            </a:xfrm>
            <a:custGeom>
              <a:avLst/>
              <a:gdLst/>
              <a:ahLst/>
              <a:cxnLst/>
              <a:rect l="0" t="0" r="0" b="0"/>
              <a:pathLst>
                <a:path w="146025" h="161236">
                  <a:moveTo>
                    <a:pt x="82853" y="64273"/>
                  </a:moveTo>
                  <a:lnTo>
                    <a:pt x="88442" y="47505"/>
                  </a:lnTo>
                  <a:lnTo>
                    <a:pt x="88067" y="29914"/>
                  </a:lnTo>
                  <a:lnTo>
                    <a:pt x="86329" y="20310"/>
                  </a:lnTo>
                  <a:lnTo>
                    <a:pt x="81661" y="12737"/>
                  </a:lnTo>
                  <a:lnTo>
                    <a:pt x="67115" y="1204"/>
                  </a:lnTo>
                  <a:lnTo>
                    <a:pt x="58323" y="0"/>
                  </a:lnTo>
                  <a:lnTo>
                    <a:pt x="39196" y="4901"/>
                  </a:lnTo>
                  <a:lnTo>
                    <a:pt x="22116" y="17998"/>
                  </a:lnTo>
                  <a:lnTo>
                    <a:pt x="14285" y="26404"/>
                  </a:lnTo>
                  <a:lnTo>
                    <a:pt x="5585" y="48222"/>
                  </a:lnTo>
                  <a:lnTo>
                    <a:pt x="0" y="100356"/>
                  </a:lnTo>
                  <a:lnTo>
                    <a:pt x="5475" y="124763"/>
                  </a:lnTo>
                  <a:lnTo>
                    <a:pt x="10211" y="136185"/>
                  </a:lnTo>
                  <a:lnTo>
                    <a:pt x="24831" y="151996"/>
                  </a:lnTo>
                  <a:lnTo>
                    <a:pt x="33643" y="157850"/>
                  </a:lnTo>
                  <a:lnTo>
                    <a:pt x="52793" y="161235"/>
                  </a:lnTo>
                  <a:lnTo>
                    <a:pt x="62813" y="160499"/>
                  </a:lnTo>
                  <a:lnTo>
                    <a:pt x="70663" y="155330"/>
                  </a:lnTo>
                  <a:lnTo>
                    <a:pt x="82505" y="137108"/>
                  </a:lnTo>
                  <a:lnTo>
                    <a:pt x="95748" y="106130"/>
                  </a:lnTo>
                  <a:lnTo>
                    <a:pt x="100808" y="102706"/>
                  </a:lnTo>
                  <a:lnTo>
                    <a:pt x="106521" y="103933"/>
                  </a:lnTo>
                  <a:lnTo>
                    <a:pt x="112670" y="108260"/>
                  </a:lnTo>
                  <a:lnTo>
                    <a:pt x="122621" y="122427"/>
                  </a:lnTo>
                  <a:lnTo>
                    <a:pt x="146024" y="159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53057" y="2337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8171" y="2176064"/>
              <a:ext cx="143343" cy="361304"/>
            </a:xfrm>
            <a:custGeom>
              <a:avLst/>
              <a:gdLst/>
              <a:ahLst/>
              <a:cxnLst/>
              <a:rect l="0" t="0" r="0" b="0"/>
              <a:pathLst>
                <a:path w="143343" h="361304">
                  <a:moveTo>
                    <a:pt x="143342" y="55977"/>
                  </a:moveTo>
                  <a:lnTo>
                    <a:pt x="137752" y="39209"/>
                  </a:lnTo>
                  <a:lnTo>
                    <a:pt x="125650" y="24738"/>
                  </a:lnTo>
                  <a:lnTo>
                    <a:pt x="99105" y="6557"/>
                  </a:lnTo>
                  <a:lnTo>
                    <a:pt x="89284" y="1973"/>
                  </a:lnTo>
                  <a:lnTo>
                    <a:pt x="69013" y="0"/>
                  </a:lnTo>
                  <a:lnTo>
                    <a:pt x="49475" y="4192"/>
                  </a:lnTo>
                  <a:lnTo>
                    <a:pt x="17869" y="25947"/>
                  </a:lnTo>
                  <a:lnTo>
                    <a:pt x="10560" y="32448"/>
                  </a:lnTo>
                  <a:lnTo>
                    <a:pt x="2439" y="52149"/>
                  </a:lnTo>
                  <a:lnTo>
                    <a:pt x="0" y="76502"/>
                  </a:lnTo>
                  <a:lnTo>
                    <a:pt x="2815" y="102924"/>
                  </a:lnTo>
                  <a:lnTo>
                    <a:pt x="7543" y="113011"/>
                  </a:lnTo>
                  <a:lnTo>
                    <a:pt x="22155" y="127339"/>
                  </a:lnTo>
                  <a:lnTo>
                    <a:pt x="29795" y="129288"/>
                  </a:lnTo>
                  <a:lnTo>
                    <a:pt x="37228" y="128248"/>
                  </a:lnTo>
                  <a:lnTo>
                    <a:pt x="51726" y="120853"/>
                  </a:lnTo>
                  <a:lnTo>
                    <a:pt x="65969" y="109767"/>
                  </a:lnTo>
                  <a:lnTo>
                    <a:pt x="81552" y="84783"/>
                  </a:lnTo>
                  <a:lnTo>
                    <a:pt x="85771" y="83370"/>
                  </a:lnTo>
                  <a:lnTo>
                    <a:pt x="89753" y="87107"/>
                  </a:lnTo>
                  <a:lnTo>
                    <a:pt x="93578" y="94278"/>
                  </a:lnTo>
                  <a:lnTo>
                    <a:pt x="103340" y="152542"/>
                  </a:lnTo>
                  <a:lnTo>
                    <a:pt x="115683" y="207243"/>
                  </a:lnTo>
                  <a:lnTo>
                    <a:pt x="128216" y="263108"/>
                  </a:lnTo>
                  <a:lnTo>
                    <a:pt x="130770" y="291145"/>
                  </a:lnTo>
                  <a:lnTo>
                    <a:pt x="125666" y="312964"/>
                  </a:lnTo>
                  <a:lnTo>
                    <a:pt x="121029" y="322058"/>
                  </a:lnTo>
                  <a:lnTo>
                    <a:pt x="106519" y="335282"/>
                  </a:lnTo>
                  <a:lnTo>
                    <a:pt x="68608" y="353304"/>
                  </a:lnTo>
                  <a:lnTo>
                    <a:pt x="17000" y="361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45926" y="2145940"/>
              <a:ext cx="113303" cy="201915"/>
            </a:xfrm>
            <a:custGeom>
              <a:avLst/>
              <a:gdLst/>
              <a:ahLst/>
              <a:cxnLst/>
              <a:rect l="0" t="0" r="0" b="0"/>
              <a:pathLst>
                <a:path w="113303" h="201915">
                  <a:moveTo>
                    <a:pt x="17700" y="96630"/>
                  </a:moveTo>
                  <a:lnTo>
                    <a:pt x="71575" y="77501"/>
                  </a:lnTo>
                  <a:lnTo>
                    <a:pt x="91948" y="66291"/>
                  </a:lnTo>
                  <a:lnTo>
                    <a:pt x="106461" y="50391"/>
                  </a:lnTo>
                  <a:lnTo>
                    <a:pt x="111969" y="41237"/>
                  </a:lnTo>
                  <a:lnTo>
                    <a:pt x="113302" y="32795"/>
                  </a:lnTo>
                  <a:lnTo>
                    <a:pt x="111850" y="24827"/>
                  </a:lnTo>
                  <a:lnTo>
                    <a:pt x="108543" y="17176"/>
                  </a:lnTo>
                  <a:lnTo>
                    <a:pt x="95510" y="5555"/>
                  </a:lnTo>
                  <a:lnTo>
                    <a:pt x="87121" y="818"/>
                  </a:lnTo>
                  <a:lnTo>
                    <a:pt x="78019" y="0"/>
                  </a:lnTo>
                  <a:lnTo>
                    <a:pt x="58547" y="5330"/>
                  </a:lnTo>
                  <a:lnTo>
                    <a:pt x="27853" y="21485"/>
                  </a:lnTo>
                  <a:lnTo>
                    <a:pt x="13244" y="40615"/>
                  </a:lnTo>
                  <a:lnTo>
                    <a:pt x="4022" y="64715"/>
                  </a:lnTo>
                  <a:lnTo>
                    <a:pt x="0" y="103421"/>
                  </a:lnTo>
                  <a:lnTo>
                    <a:pt x="6867" y="137636"/>
                  </a:lnTo>
                  <a:lnTo>
                    <a:pt x="17175" y="159309"/>
                  </a:lnTo>
                  <a:lnTo>
                    <a:pt x="32675" y="174400"/>
                  </a:lnTo>
                  <a:lnTo>
                    <a:pt x="80872" y="201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52292" y="2126756"/>
              <a:ext cx="135124" cy="221099"/>
            </a:xfrm>
            <a:custGeom>
              <a:avLst/>
              <a:gdLst/>
              <a:ahLst/>
              <a:cxnLst/>
              <a:rect l="0" t="0" r="0" b="0"/>
              <a:pathLst>
                <a:path w="135124" h="221099">
                  <a:moveTo>
                    <a:pt x="95604" y="0"/>
                  </a:moveTo>
                  <a:lnTo>
                    <a:pt x="52912" y="14572"/>
                  </a:lnTo>
                  <a:lnTo>
                    <a:pt x="33346" y="27534"/>
                  </a:lnTo>
                  <a:lnTo>
                    <a:pt x="10347" y="54562"/>
                  </a:lnTo>
                  <a:lnTo>
                    <a:pt x="0" y="74553"/>
                  </a:lnTo>
                  <a:lnTo>
                    <a:pt x="283" y="82457"/>
                  </a:lnTo>
                  <a:lnTo>
                    <a:pt x="3980" y="88897"/>
                  </a:lnTo>
                  <a:lnTo>
                    <a:pt x="9955" y="94359"/>
                  </a:lnTo>
                  <a:lnTo>
                    <a:pt x="63023" y="115299"/>
                  </a:lnTo>
                  <a:lnTo>
                    <a:pt x="105936" y="135339"/>
                  </a:lnTo>
                  <a:lnTo>
                    <a:pt x="132070" y="155004"/>
                  </a:lnTo>
                  <a:lnTo>
                    <a:pt x="135123" y="164167"/>
                  </a:lnTo>
                  <a:lnTo>
                    <a:pt x="132275" y="186827"/>
                  </a:lnTo>
                  <a:lnTo>
                    <a:pt x="125901" y="195911"/>
                  </a:lnTo>
                  <a:lnTo>
                    <a:pt x="106340" y="209124"/>
                  </a:lnTo>
                  <a:lnTo>
                    <a:pt x="6401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50150" y="2176626"/>
              <a:ext cx="151050" cy="146120"/>
            </a:xfrm>
            <a:custGeom>
              <a:avLst/>
              <a:gdLst/>
              <a:ahLst/>
              <a:cxnLst/>
              <a:rect l="0" t="0" r="0" b="0"/>
              <a:pathLst>
                <a:path w="151050" h="146120">
                  <a:moveTo>
                    <a:pt x="118886" y="13301"/>
                  </a:moveTo>
                  <a:lnTo>
                    <a:pt x="107708" y="2123"/>
                  </a:lnTo>
                  <a:lnTo>
                    <a:pt x="99735" y="0"/>
                  </a:lnTo>
                  <a:lnTo>
                    <a:pt x="78399" y="760"/>
                  </a:lnTo>
                  <a:lnTo>
                    <a:pt x="45669" y="13355"/>
                  </a:lnTo>
                  <a:lnTo>
                    <a:pt x="19333" y="31904"/>
                  </a:lnTo>
                  <a:lnTo>
                    <a:pt x="2301" y="57807"/>
                  </a:lnTo>
                  <a:lnTo>
                    <a:pt x="0" y="77535"/>
                  </a:lnTo>
                  <a:lnTo>
                    <a:pt x="4047" y="96832"/>
                  </a:lnTo>
                  <a:lnTo>
                    <a:pt x="25709" y="128284"/>
                  </a:lnTo>
                  <a:lnTo>
                    <a:pt x="32201" y="135580"/>
                  </a:lnTo>
                  <a:lnTo>
                    <a:pt x="51893" y="143686"/>
                  </a:lnTo>
                  <a:lnTo>
                    <a:pt x="75074" y="146119"/>
                  </a:lnTo>
                  <a:lnTo>
                    <a:pt x="97074" y="143301"/>
                  </a:lnTo>
                  <a:lnTo>
                    <a:pt x="115431" y="135030"/>
                  </a:lnTo>
                  <a:lnTo>
                    <a:pt x="131388" y="122385"/>
                  </a:lnTo>
                  <a:lnTo>
                    <a:pt x="146279" y="105066"/>
                  </a:lnTo>
                  <a:lnTo>
                    <a:pt x="150017" y="95535"/>
                  </a:lnTo>
                  <a:lnTo>
                    <a:pt x="151049" y="75586"/>
                  </a:lnTo>
                  <a:lnTo>
                    <a:pt x="145054" y="44624"/>
                  </a:lnTo>
                  <a:lnTo>
                    <a:pt x="139095" y="33072"/>
                  </a:lnTo>
                  <a:lnTo>
                    <a:pt x="129415" y="238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35314" y="2042528"/>
              <a:ext cx="91650" cy="273742"/>
            </a:xfrm>
            <a:custGeom>
              <a:avLst/>
              <a:gdLst/>
              <a:ahLst/>
              <a:cxnLst/>
              <a:rect l="0" t="0" r="0" b="0"/>
              <a:pathLst>
                <a:path w="91650" h="273742">
                  <a:moveTo>
                    <a:pt x="39007" y="273741"/>
                  </a:moveTo>
                  <a:lnTo>
                    <a:pt x="44596" y="256973"/>
                  </a:lnTo>
                  <a:lnTo>
                    <a:pt x="42483" y="224189"/>
                  </a:lnTo>
                  <a:lnTo>
                    <a:pt x="28012" y="165743"/>
                  </a:lnTo>
                  <a:lnTo>
                    <a:pt x="10870" y="105144"/>
                  </a:lnTo>
                  <a:lnTo>
                    <a:pt x="0" y="51922"/>
                  </a:lnTo>
                  <a:lnTo>
                    <a:pt x="614" y="26586"/>
                  </a:lnTo>
                  <a:lnTo>
                    <a:pt x="8685" y="7527"/>
                  </a:lnTo>
                  <a:lnTo>
                    <a:pt x="16453" y="2678"/>
                  </a:lnTo>
                  <a:lnTo>
                    <a:pt x="59421" y="182"/>
                  </a:lnTo>
                  <a:lnTo>
                    <a:pt x="916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00621" y="218992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99393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37039" y="2188210"/>
              <a:ext cx="166404" cy="313897"/>
            </a:xfrm>
            <a:custGeom>
              <a:avLst/>
              <a:gdLst/>
              <a:ahLst/>
              <a:cxnLst/>
              <a:rect l="0" t="0" r="0" b="0"/>
              <a:pathLst>
                <a:path w="166404" h="313897">
                  <a:moveTo>
                    <a:pt x="126836" y="33303"/>
                  </a:moveTo>
                  <a:lnTo>
                    <a:pt x="91939" y="3994"/>
                  </a:lnTo>
                  <a:lnTo>
                    <a:pt x="69602" y="0"/>
                  </a:lnTo>
                  <a:lnTo>
                    <a:pt x="46417" y="3294"/>
                  </a:lnTo>
                  <a:lnTo>
                    <a:pt x="20210" y="18302"/>
                  </a:lnTo>
                  <a:lnTo>
                    <a:pt x="4968" y="30925"/>
                  </a:lnTo>
                  <a:lnTo>
                    <a:pt x="1137" y="38737"/>
                  </a:lnTo>
                  <a:lnTo>
                    <a:pt x="0" y="56775"/>
                  </a:lnTo>
                  <a:lnTo>
                    <a:pt x="5937" y="86661"/>
                  </a:lnTo>
                  <a:lnTo>
                    <a:pt x="11142" y="94611"/>
                  </a:lnTo>
                  <a:lnTo>
                    <a:pt x="26284" y="106564"/>
                  </a:lnTo>
                  <a:lnTo>
                    <a:pt x="47831" y="109537"/>
                  </a:lnTo>
                  <a:lnTo>
                    <a:pt x="60128" y="108692"/>
                  </a:lnTo>
                  <a:lnTo>
                    <a:pt x="80031" y="98395"/>
                  </a:lnTo>
                  <a:lnTo>
                    <a:pt x="88614" y="90735"/>
                  </a:lnTo>
                  <a:lnTo>
                    <a:pt x="94336" y="90308"/>
                  </a:lnTo>
                  <a:lnTo>
                    <a:pt x="98150" y="94703"/>
                  </a:lnTo>
                  <a:lnTo>
                    <a:pt x="120416" y="148146"/>
                  </a:lnTo>
                  <a:lnTo>
                    <a:pt x="146080" y="210542"/>
                  </a:lnTo>
                  <a:lnTo>
                    <a:pt x="163220" y="255226"/>
                  </a:lnTo>
                  <a:lnTo>
                    <a:pt x="166403" y="280894"/>
                  </a:lnTo>
                  <a:lnTo>
                    <a:pt x="163743" y="290780"/>
                  </a:lnTo>
                  <a:lnTo>
                    <a:pt x="158460" y="298541"/>
                  </a:lnTo>
                  <a:lnTo>
                    <a:pt x="151428" y="304885"/>
                  </a:lnTo>
                  <a:lnTo>
                    <a:pt x="131137" y="311933"/>
                  </a:lnTo>
                  <a:lnTo>
                    <a:pt x="107691" y="313896"/>
                  </a:lnTo>
                  <a:lnTo>
                    <a:pt x="67162" y="305624"/>
                  </a:lnTo>
                  <a:lnTo>
                    <a:pt x="42608" y="296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27046" y="2147813"/>
              <a:ext cx="84229" cy="161225"/>
            </a:xfrm>
            <a:custGeom>
              <a:avLst/>
              <a:gdLst/>
              <a:ahLst/>
              <a:cxnLst/>
              <a:rect l="0" t="0" r="0" b="0"/>
              <a:pathLst>
                <a:path w="84229" h="161225">
                  <a:moveTo>
                    <a:pt x="0" y="63171"/>
                  </a:moveTo>
                  <a:lnTo>
                    <a:pt x="2340" y="102859"/>
                  </a:lnTo>
                  <a:lnTo>
                    <a:pt x="25172" y="161224"/>
                  </a:lnTo>
                  <a:lnTo>
                    <a:pt x="6632" y="98592"/>
                  </a:lnTo>
                  <a:lnTo>
                    <a:pt x="9186" y="75404"/>
                  </a:lnTo>
                  <a:lnTo>
                    <a:pt x="18121" y="54570"/>
                  </a:lnTo>
                  <a:lnTo>
                    <a:pt x="49671" y="14754"/>
                  </a:lnTo>
                  <a:lnTo>
                    <a:pt x="63410" y="655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56241" y="2178254"/>
              <a:ext cx="155076" cy="127488"/>
            </a:xfrm>
            <a:custGeom>
              <a:avLst/>
              <a:gdLst/>
              <a:ahLst/>
              <a:cxnLst/>
              <a:rect l="0" t="0" r="0" b="0"/>
              <a:pathLst>
                <a:path w="155076" h="127488">
                  <a:moveTo>
                    <a:pt x="112961" y="32730"/>
                  </a:moveTo>
                  <a:lnTo>
                    <a:pt x="78063" y="3422"/>
                  </a:lnTo>
                  <a:lnTo>
                    <a:pt x="68639" y="323"/>
                  </a:lnTo>
                  <a:lnTo>
                    <a:pt x="48808" y="0"/>
                  </a:lnTo>
                  <a:lnTo>
                    <a:pt x="31416" y="6875"/>
                  </a:lnTo>
                  <a:lnTo>
                    <a:pt x="23502" y="11984"/>
                  </a:lnTo>
                  <a:lnTo>
                    <a:pt x="11590" y="27019"/>
                  </a:lnTo>
                  <a:lnTo>
                    <a:pt x="3566" y="46569"/>
                  </a:lnTo>
                  <a:lnTo>
                    <a:pt x="0" y="70856"/>
                  </a:lnTo>
                  <a:lnTo>
                    <a:pt x="4654" y="91009"/>
                  </a:lnTo>
                  <a:lnTo>
                    <a:pt x="9171" y="99659"/>
                  </a:lnTo>
                  <a:lnTo>
                    <a:pt x="23548" y="112389"/>
                  </a:lnTo>
                  <a:lnTo>
                    <a:pt x="32295" y="117422"/>
                  </a:lnTo>
                  <a:lnTo>
                    <a:pt x="41636" y="118437"/>
                  </a:lnTo>
                  <a:lnTo>
                    <a:pt x="61374" y="113326"/>
                  </a:lnTo>
                  <a:lnTo>
                    <a:pt x="75606" y="100136"/>
                  </a:lnTo>
                  <a:lnTo>
                    <a:pt x="81038" y="91705"/>
                  </a:lnTo>
                  <a:lnTo>
                    <a:pt x="90927" y="53911"/>
                  </a:lnTo>
                  <a:lnTo>
                    <a:pt x="93593" y="56210"/>
                  </a:lnTo>
                  <a:lnTo>
                    <a:pt x="122158" y="112127"/>
                  </a:lnTo>
                  <a:lnTo>
                    <a:pt x="134986" y="120660"/>
                  </a:lnTo>
                  <a:lnTo>
                    <a:pt x="155075" y="127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32373" y="2179739"/>
              <a:ext cx="136871" cy="126003"/>
            </a:xfrm>
            <a:custGeom>
              <a:avLst/>
              <a:gdLst/>
              <a:ahLst/>
              <a:cxnLst/>
              <a:rect l="0" t="0" r="0" b="0"/>
              <a:pathLst>
                <a:path w="136871" h="126003">
                  <a:moveTo>
                    <a:pt x="0" y="31245"/>
                  </a:moveTo>
                  <a:lnTo>
                    <a:pt x="3119" y="73937"/>
                  </a:lnTo>
                  <a:lnTo>
                    <a:pt x="14654" y="115587"/>
                  </a:lnTo>
                  <a:lnTo>
                    <a:pt x="16788" y="117889"/>
                  </a:lnTo>
                  <a:lnTo>
                    <a:pt x="18211" y="114744"/>
                  </a:lnTo>
                  <a:lnTo>
                    <a:pt x="21852" y="63471"/>
                  </a:lnTo>
                  <a:lnTo>
                    <a:pt x="30521" y="25716"/>
                  </a:lnTo>
                  <a:lnTo>
                    <a:pt x="41251" y="6951"/>
                  </a:lnTo>
                  <a:lnTo>
                    <a:pt x="48557" y="2181"/>
                  </a:lnTo>
                  <a:lnTo>
                    <a:pt x="66035" y="0"/>
                  </a:lnTo>
                  <a:lnTo>
                    <a:pt x="82381" y="6050"/>
                  </a:lnTo>
                  <a:lnTo>
                    <a:pt x="90015" y="10939"/>
                  </a:lnTo>
                  <a:lnTo>
                    <a:pt x="101618" y="28849"/>
                  </a:lnTo>
                  <a:lnTo>
                    <a:pt x="122349" y="83572"/>
                  </a:lnTo>
                  <a:lnTo>
                    <a:pt x="136870" y="126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03240" y="2168870"/>
              <a:ext cx="96128" cy="147872"/>
            </a:xfrm>
            <a:custGeom>
              <a:avLst/>
              <a:gdLst/>
              <a:ahLst/>
              <a:cxnLst/>
              <a:rect l="0" t="0" r="0" b="0"/>
              <a:pathLst>
                <a:path w="96128" h="147872">
                  <a:moveTo>
                    <a:pt x="60760" y="0"/>
                  </a:moveTo>
                  <a:lnTo>
                    <a:pt x="38403" y="5589"/>
                  </a:lnTo>
                  <a:lnTo>
                    <a:pt x="30647" y="10745"/>
                  </a:lnTo>
                  <a:lnTo>
                    <a:pt x="18911" y="25833"/>
                  </a:lnTo>
                  <a:lnTo>
                    <a:pt x="5726" y="54058"/>
                  </a:lnTo>
                  <a:lnTo>
                    <a:pt x="0" y="90237"/>
                  </a:lnTo>
                  <a:lnTo>
                    <a:pt x="4899" y="113805"/>
                  </a:lnTo>
                  <a:lnTo>
                    <a:pt x="9482" y="125003"/>
                  </a:lnTo>
                  <a:lnTo>
                    <a:pt x="23932" y="140565"/>
                  </a:lnTo>
                  <a:lnTo>
                    <a:pt x="32698" y="146352"/>
                  </a:lnTo>
                  <a:lnTo>
                    <a:pt x="42052" y="147871"/>
                  </a:lnTo>
                  <a:lnTo>
                    <a:pt x="61804" y="143319"/>
                  </a:lnTo>
                  <a:lnTo>
                    <a:pt x="69645" y="137660"/>
                  </a:lnTo>
                  <a:lnTo>
                    <a:pt x="81476" y="122014"/>
                  </a:lnTo>
                  <a:lnTo>
                    <a:pt x="94714" y="93474"/>
                  </a:lnTo>
                  <a:lnTo>
                    <a:pt x="96127" y="70010"/>
                  </a:lnTo>
                  <a:lnTo>
                    <a:pt x="91687" y="45154"/>
                  </a:lnTo>
                  <a:lnTo>
                    <a:pt x="712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53167" y="2021471"/>
              <a:ext cx="26647" cy="305328"/>
            </a:xfrm>
            <a:custGeom>
              <a:avLst/>
              <a:gdLst/>
              <a:ahLst/>
              <a:cxnLst/>
              <a:rect l="0" t="0" r="0" b="0"/>
              <a:pathLst>
                <a:path w="26647" h="305328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3" y="94169"/>
                  </a:lnTo>
                  <a:lnTo>
                    <a:pt x="8573" y="156078"/>
                  </a:lnTo>
                  <a:lnTo>
                    <a:pt x="14627" y="219303"/>
                  </a:lnTo>
                  <a:lnTo>
                    <a:pt x="16993" y="276203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45442" y="2193048"/>
              <a:ext cx="187056" cy="154807"/>
            </a:xfrm>
            <a:custGeom>
              <a:avLst/>
              <a:gdLst/>
              <a:ahLst/>
              <a:cxnLst/>
              <a:rect l="0" t="0" r="0" b="0"/>
              <a:pathLst>
                <a:path w="187056" h="154807">
                  <a:moveTo>
                    <a:pt x="113356" y="17936"/>
                  </a:moveTo>
                  <a:lnTo>
                    <a:pt x="102177" y="6758"/>
                  </a:lnTo>
                  <a:lnTo>
                    <a:pt x="84211" y="1269"/>
                  </a:lnTo>
                  <a:lnTo>
                    <a:pt x="61798" y="0"/>
                  </a:lnTo>
                  <a:lnTo>
                    <a:pt x="40138" y="3335"/>
                  </a:lnTo>
                  <a:lnTo>
                    <a:pt x="31789" y="8202"/>
                  </a:lnTo>
                  <a:lnTo>
                    <a:pt x="19392" y="22969"/>
                  </a:lnTo>
                  <a:lnTo>
                    <a:pt x="5836" y="51013"/>
                  </a:lnTo>
                  <a:lnTo>
                    <a:pt x="0" y="87138"/>
                  </a:lnTo>
                  <a:lnTo>
                    <a:pt x="4873" y="107574"/>
                  </a:lnTo>
                  <a:lnTo>
                    <a:pt x="9449" y="116299"/>
                  </a:lnTo>
                  <a:lnTo>
                    <a:pt x="17178" y="122116"/>
                  </a:lnTo>
                  <a:lnTo>
                    <a:pt x="38245" y="128579"/>
                  </a:lnTo>
                  <a:lnTo>
                    <a:pt x="46904" y="126793"/>
                  </a:lnTo>
                  <a:lnTo>
                    <a:pt x="53847" y="122093"/>
                  </a:lnTo>
                  <a:lnTo>
                    <a:pt x="64680" y="107512"/>
                  </a:lnTo>
                  <a:lnTo>
                    <a:pt x="73395" y="89333"/>
                  </a:lnTo>
                  <a:lnTo>
                    <a:pt x="78526" y="86591"/>
                  </a:lnTo>
                  <a:lnTo>
                    <a:pt x="84287" y="88272"/>
                  </a:lnTo>
                  <a:lnTo>
                    <a:pt x="96927" y="99500"/>
                  </a:lnTo>
                  <a:lnTo>
                    <a:pt x="118366" y="123211"/>
                  </a:lnTo>
                  <a:lnTo>
                    <a:pt x="177990" y="151276"/>
                  </a:lnTo>
                  <a:lnTo>
                    <a:pt x="187055" y="154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89512" y="2916393"/>
            <a:ext cx="2684769" cy="547483"/>
            <a:chOff x="189512" y="2916393"/>
            <a:chExt cx="2684769" cy="547483"/>
          </a:xfrm>
        </p:grpSpPr>
        <p:sp>
          <p:nvSpPr>
            <p:cNvPr id="73" name="Freeform 72"/>
            <p:cNvSpPr/>
            <p:nvPr/>
          </p:nvSpPr>
          <p:spPr>
            <a:xfrm>
              <a:off x="189512" y="3148020"/>
              <a:ext cx="136872" cy="33556"/>
            </a:xfrm>
            <a:custGeom>
              <a:avLst/>
              <a:gdLst/>
              <a:ahLst/>
              <a:cxnLst/>
              <a:rect l="0" t="0" r="0" b="0"/>
              <a:pathLst>
                <a:path w="136872" h="33556">
                  <a:moveTo>
                    <a:pt x="0" y="0"/>
                  </a:moveTo>
                  <a:lnTo>
                    <a:pt x="5590" y="16768"/>
                  </a:lnTo>
                  <a:lnTo>
                    <a:pt x="17692" y="28120"/>
                  </a:lnTo>
                  <a:lnTo>
                    <a:pt x="25833" y="32785"/>
                  </a:lnTo>
                  <a:lnTo>
                    <a:pt x="33600" y="33555"/>
                  </a:lnTo>
                  <a:lnTo>
                    <a:pt x="48469" y="28172"/>
                  </a:lnTo>
                  <a:lnTo>
                    <a:pt x="79418" y="7991"/>
                  </a:lnTo>
                  <a:lnTo>
                    <a:pt x="102368" y="3552"/>
                  </a:lnTo>
                  <a:lnTo>
                    <a:pt x="111529" y="4708"/>
                  </a:lnTo>
                  <a:lnTo>
                    <a:pt x="118806" y="7818"/>
                  </a:lnTo>
                  <a:lnTo>
                    <a:pt x="13687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5769" y="2979564"/>
              <a:ext cx="19599" cy="368499"/>
            </a:xfrm>
            <a:custGeom>
              <a:avLst/>
              <a:gdLst/>
              <a:ahLst/>
              <a:cxnLst/>
              <a:rect l="0" t="0" r="0" b="0"/>
              <a:pathLst>
                <a:path w="19599" h="368499">
                  <a:moveTo>
                    <a:pt x="9070" y="0"/>
                  </a:moveTo>
                  <a:lnTo>
                    <a:pt x="5950" y="42692"/>
                  </a:lnTo>
                  <a:lnTo>
                    <a:pt x="5" y="95521"/>
                  </a:lnTo>
                  <a:lnTo>
                    <a:pt x="0" y="152706"/>
                  </a:lnTo>
                  <a:lnTo>
                    <a:pt x="10051" y="208369"/>
                  </a:lnTo>
                  <a:lnTo>
                    <a:pt x="16770" y="259441"/>
                  </a:lnTo>
                  <a:lnTo>
                    <a:pt x="18760" y="310448"/>
                  </a:lnTo>
                  <a:lnTo>
                    <a:pt x="1959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3823" y="2958507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90" y="164568"/>
                  </a:lnTo>
                  <a:lnTo>
                    <a:pt x="14655" y="215657"/>
                  </a:lnTo>
                  <a:lnTo>
                    <a:pt x="24749" y="275248"/>
                  </a:lnTo>
                  <a:lnTo>
                    <a:pt x="29560" y="326180"/>
                  </a:lnTo>
                  <a:lnTo>
                    <a:pt x="38421" y="387868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6953" y="3200663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15236" y="3119"/>
                  </a:lnTo>
                  <a:lnTo>
                    <a:pt x="64265" y="19128"/>
                  </a:lnTo>
                  <a:lnTo>
                    <a:pt x="8704" y="4889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0258" y="3126963"/>
              <a:ext cx="111722" cy="200046"/>
            </a:xfrm>
            <a:custGeom>
              <a:avLst/>
              <a:gdLst/>
              <a:ahLst/>
              <a:cxnLst/>
              <a:rect l="0" t="0" r="0" b="0"/>
              <a:pathLst>
                <a:path w="111722" h="200046">
                  <a:moveTo>
                    <a:pt x="51493" y="0"/>
                  </a:moveTo>
                  <a:lnTo>
                    <a:pt x="16746" y="37087"/>
                  </a:lnTo>
                  <a:lnTo>
                    <a:pt x="7584" y="55088"/>
                  </a:lnTo>
                  <a:lnTo>
                    <a:pt x="0" y="117060"/>
                  </a:lnTo>
                  <a:lnTo>
                    <a:pt x="1701" y="143274"/>
                  </a:lnTo>
                  <a:lnTo>
                    <a:pt x="15813" y="176593"/>
                  </a:lnTo>
                  <a:lnTo>
                    <a:pt x="28226" y="193909"/>
                  </a:lnTo>
                  <a:lnTo>
                    <a:pt x="37151" y="198293"/>
                  </a:lnTo>
                  <a:lnTo>
                    <a:pt x="59547" y="200045"/>
                  </a:lnTo>
                  <a:lnTo>
                    <a:pt x="69730" y="196534"/>
                  </a:lnTo>
                  <a:lnTo>
                    <a:pt x="87284" y="183275"/>
                  </a:lnTo>
                  <a:lnTo>
                    <a:pt x="104732" y="156080"/>
                  </a:lnTo>
                  <a:lnTo>
                    <a:pt x="111721" y="120206"/>
                  </a:lnTo>
                  <a:lnTo>
                    <a:pt x="107117" y="96709"/>
                  </a:lnTo>
                  <a:lnTo>
                    <a:pt x="91371" y="66869"/>
                  </a:lnTo>
                  <a:lnTo>
                    <a:pt x="6202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37036" y="3137492"/>
              <a:ext cx="228578" cy="162123"/>
            </a:xfrm>
            <a:custGeom>
              <a:avLst/>
              <a:gdLst/>
              <a:ahLst/>
              <a:cxnLst/>
              <a:rect l="0" t="0" r="0" b="0"/>
              <a:pathLst>
                <a:path w="228578" h="162123">
                  <a:moveTo>
                    <a:pt x="0" y="52642"/>
                  </a:moveTo>
                  <a:lnTo>
                    <a:pt x="14654" y="114735"/>
                  </a:lnTo>
                  <a:lnTo>
                    <a:pt x="30338" y="147079"/>
                  </a:lnTo>
                  <a:lnTo>
                    <a:pt x="38943" y="154205"/>
                  </a:lnTo>
                  <a:lnTo>
                    <a:pt x="60981" y="162122"/>
                  </a:lnTo>
                  <a:lnTo>
                    <a:pt x="69900" y="160724"/>
                  </a:lnTo>
                  <a:lnTo>
                    <a:pt x="77016" y="156282"/>
                  </a:lnTo>
                  <a:lnTo>
                    <a:pt x="88041" y="141988"/>
                  </a:lnTo>
                  <a:lnTo>
                    <a:pt x="96841" y="123937"/>
                  </a:lnTo>
                  <a:lnTo>
                    <a:pt x="104787" y="83536"/>
                  </a:lnTo>
                  <a:lnTo>
                    <a:pt x="107292" y="83766"/>
                  </a:lnTo>
                  <a:lnTo>
                    <a:pt x="113196" y="93382"/>
                  </a:lnTo>
                  <a:lnTo>
                    <a:pt x="129638" y="125030"/>
                  </a:lnTo>
                  <a:lnTo>
                    <a:pt x="155069" y="154159"/>
                  </a:lnTo>
                  <a:lnTo>
                    <a:pt x="163041" y="157754"/>
                  </a:lnTo>
                  <a:lnTo>
                    <a:pt x="181257" y="158630"/>
                  </a:lnTo>
                  <a:lnTo>
                    <a:pt x="197932" y="152001"/>
                  </a:lnTo>
                  <a:lnTo>
                    <a:pt x="205654" y="146957"/>
                  </a:lnTo>
                  <a:lnTo>
                    <a:pt x="217354" y="128875"/>
                  </a:lnTo>
                  <a:lnTo>
                    <a:pt x="225283" y="105241"/>
                  </a:lnTo>
                  <a:lnTo>
                    <a:pt x="228577" y="66797"/>
                  </a:lnTo>
                  <a:lnTo>
                    <a:pt x="222922" y="2489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15766" y="3135029"/>
              <a:ext cx="237209" cy="154530"/>
            </a:xfrm>
            <a:custGeom>
              <a:avLst/>
              <a:gdLst/>
              <a:ahLst/>
              <a:cxnLst/>
              <a:rect l="0" t="0" r="0" b="0"/>
              <a:pathLst>
                <a:path w="237209" h="154530">
                  <a:moveTo>
                    <a:pt x="5581" y="44577"/>
                  </a:moveTo>
                  <a:lnTo>
                    <a:pt x="13914" y="98721"/>
                  </a:lnTo>
                  <a:lnTo>
                    <a:pt x="20716" y="153352"/>
                  </a:lnTo>
                  <a:lnTo>
                    <a:pt x="18011" y="154529"/>
                  </a:lnTo>
                  <a:lnTo>
                    <a:pt x="13867" y="152973"/>
                  </a:lnTo>
                  <a:lnTo>
                    <a:pt x="11105" y="147257"/>
                  </a:lnTo>
                  <a:lnTo>
                    <a:pt x="0" y="85446"/>
                  </a:lnTo>
                  <a:lnTo>
                    <a:pt x="5747" y="47848"/>
                  </a:lnTo>
                  <a:lnTo>
                    <a:pt x="15793" y="24974"/>
                  </a:lnTo>
                  <a:lnTo>
                    <a:pt x="22917" y="19810"/>
                  </a:lnTo>
                  <a:lnTo>
                    <a:pt x="31177" y="18707"/>
                  </a:lnTo>
                  <a:lnTo>
                    <a:pt x="40192" y="20311"/>
                  </a:lnTo>
                  <a:lnTo>
                    <a:pt x="56448" y="31452"/>
                  </a:lnTo>
                  <a:lnTo>
                    <a:pt x="85949" y="67201"/>
                  </a:lnTo>
                  <a:lnTo>
                    <a:pt x="103561" y="101038"/>
                  </a:lnTo>
                  <a:lnTo>
                    <a:pt x="103656" y="99765"/>
                  </a:lnTo>
                  <a:lnTo>
                    <a:pt x="102550" y="95407"/>
                  </a:lnTo>
                  <a:lnTo>
                    <a:pt x="109596" y="37904"/>
                  </a:lnTo>
                  <a:lnTo>
                    <a:pt x="113529" y="28430"/>
                  </a:lnTo>
                  <a:lnTo>
                    <a:pt x="127257" y="14784"/>
                  </a:lnTo>
                  <a:lnTo>
                    <a:pt x="154717" y="524"/>
                  </a:lnTo>
                  <a:lnTo>
                    <a:pt x="163497" y="0"/>
                  </a:lnTo>
                  <a:lnTo>
                    <a:pt x="179491" y="5658"/>
                  </a:lnTo>
                  <a:lnTo>
                    <a:pt x="201649" y="27586"/>
                  </a:lnTo>
                  <a:lnTo>
                    <a:pt x="225694" y="76698"/>
                  </a:lnTo>
                  <a:lnTo>
                    <a:pt x="237208" y="118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01706" y="3099606"/>
              <a:ext cx="151310" cy="174757"/>
            </a:xfrm>
            <a:custGeom>
              <a:avLst/>
              <a:gdLst/>
              <a:ahLst/>
              <a:cxnLst/>
              <a:rect l="0" t="0" r="0" b="0"/>
              <a:pathLst>
                <a:path w="151310" h="174757">
                  <a:moveTo>
                    <a:pt x="109195" y="48414"/>
                  </a:moveTo>
                  <a:lnTo>
                    <a:pt x="99620" y="24368"/>
                  </a:lnTo>
                  <a:lnTo>
                    <a:pt x="88952" y="10041"/>
                  </a:lnTo>
                  <a:lnTo>
                    <a:pt x="70172" y="2113"/>
                  </a:lnTo>
                  <a:lnTo>
                    <a:pt x="58614" y="0"/>
                  </a:lnTo>
                  <a:lnTo>
                    <a:pt x="48568" y="930"/>
                  </a:lnTo>
                  <a:lnTo>
                    <a:pt x="31167" y="8203"/>
                  </a:lnTo>
                  <a:lnTo>
                    <a:pt x="18754" y="22354"/>
                  </a:lnTo>
                  <a:lnTo>
                    <a:pt x="1253" y="65623"/>
                  </a:lnTo>
                  <a:lnTo>
                    <a:pt x="0" y="88818"/>
                  </a:lnTo>
                  <a:lnTo>
                    <a:pt x="8991" y="124727"/>
                  </a:lnTo>
                  <a:lnTo>
                    <a:pt x="26473" y="158763"/>
                  </a:lnTo>
                  <a:lnTo>
                    <a:pt x="32990" y="167604"/>
                  </a:lnTo>
                  <a:lnTo>
                    <a:pt x="40844" y="171158"/>
                  </a:lnTo>
                  <a:lnTo>
                    <a:pt x="49590" y="171188"/>
                  </a:lnTo>
                  <a:lnTo>
                    <a:pt x="58930" y="168868"/>
                  </a:lnTo>
                  <a:lnTo>
                    <a:pt x="66326" y="163812"/>
                  </a:lnTo>
                  <a:lnTo>
                    <a:pt x="77664" y="148835"/>
                  </a:lnTo>
                  <a:lnTo>
                    <a:pt x="98212" y="92083"/>
                  </a:lnTo>
                  <a:lnTo>
                    <a:pt x="101873" y="81036"/>
                  </a:lnTo>
                  <a:lnTo>
                    <a:pt x="104314" y="78351"/>
                  </a:lnTo>
                  <a:lnTo>
                    <a:pt x="105941" y="81240"/>
                  </a:lnTo>
                  <a:lnTo>
                    <a:pt x="114142" y="113910"/>
                  </a:lnTo>
                  <a:lnTo>
                    <a:pt x="138775" y="158295"/>
                  </a:lnTo>
                  <a:lnTo>
                    <a:pt x="151309" y="17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98422" y="3118227"/>
              <a:ext cx="112522" cy="168535"/>
            </a:xfrm>
            <a:custGeom>
              <a:avLst/>
              <a:gdLst/>
              <a:ahLst/>
              <a:cxnLst/>
              <a:rect l="0" t="0" r="0" b="0"/>
              <a:pathLst>
                <a:path w="112522" h="168535">
                  <a:moveTo>
                    <a:pt x="7236" y="40322"/>
                  </a:moveTo>
                  <a:lnTo>
                    <a:pt x="0" y="67878"/>
                  </a:lnTo>
                  <a:lnTo>
                    <a:pt x="22" y="108668"/>
                  </a:lnTo>
                  <a:lnTo>
                    <a:pt x="21964" y="168534"/>
                  </a:lnTo>
                  <a:lnTo>
                    <a:pt x="17117" y="108548"/>
                  </a:lnTo>
                  <a:lnTo>
                    <a:pt x="8768" y="45927"/>
                  </a:lnTo>
                  <a:lnTo>
                    <a:pt x="14156" y="21756"/>
                  </a:lnTo>
                  <a:lnTo>
                    <a:pt x="18868" y="10397"/>
                  </a:lnTo>
                  <a:lnTo>
                    <a:pt x="26689" y="3995"/>
                  </a:lnTo>
                  <a:lnTo>
                    <a:pt x="36582" y="896"/>
                  </a:lnTo>
                  <a:lnTo>
                    <a:pt x="47857" y="0"/>
                  </a:lnTo>
                  <a:lnTo>
                    <a:pt x="57713" y="2912"/>
                  </a:lnTo>
                  <a:lnTo>
                    <a:pt x="74904" y="15506"/>
                  </a:lnTo>
                  <a:lnTo>
                    <a:pt x="87223" y="35922"/>
                  </a:lnTo>
                  <a:lnTo>
                    <a:pt x="104664" y="87156"/>
                  </a:lnTo>
                  <a:lnTo>
                    <a:pt x="111486" y="146936"/>
                  </a:lnTo>
                  <a:lnTo>
                    <a:pt x="112521" y="166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74114" y="3158549"/>
              <a:ext cx="42114" cy="84229"/>
            </a:xfrm>
            <a:custGeom>
              <a:avLst/>
              <a:gdLst/>
              <a:ahLst/>
              <a:cxnLst/>
              <a:rect l="0" t="0" r="0" b="0"/>
              <a:pathLst>
                <a:path w="42114" h="84229">
                  <a:moveTo>
                    <a:pt x="0" y="0"/>
                  </a:moveTo>
                  <a:lnTo>
                    <a:pt x="25193" y="58771"/>
                  </a:lnTo>
                  <a:lnTo>
                    <a:pt x="4211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63585" y="3148020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147399" y="0"/>
                  </a:moveTo>
                  <a:lnTo>
                    <a:pt x="130632" y="11179"/>
                  </a:lnTo>
                  <a:lnTo>
                    <a:pt x="119280" y="29145"/>
                  </a:lnTo>
                  <a:lnTo>
                    <a:pt x="91487" y="91142"/>
                  </a:lnTo>
                  <a:lnTo>
                    <a:pt x="74440" y="142396"/>
                  </a:lnTo>
                  <a:lnTo>
                    <a:pt x="59808" y="196974"/>
                  </a:lnTo>
                  <a:lnTo>
                    <a:pt x="38417" y="248785"/>
                  </a:lnTo>
                  <a:lnTo>
                    <a:pt x="18594" y="29090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16879" y="2916393"/>
              <a:ext cx="109961" cy="305328"/>
            </a:xfrm>
            <a:custGeom>
              <a:avLst/>
              <a:gdLst/>
              <a:ahLst/>
              <a:cxnLst/>
              <a:rect l="0" t="0" r="0" b="0"/>
              <a:pathLst>
                <a:path w="109961" h="305328">
                  <a:moveTo>
                    <a:pt x="67846" y="305327"/>
                  </a:moveTo>
                  <a:lnTo>
                    <a:pt x="52205" y="278941"/>
                  </a:lnTo>
                  <a:lnTo>
                    <a:pt x="36637" y="226762"/>
                  </a:lnTo>
                  <a:lnTo>
                    <a:pt x="22297" y="171655"/>
                  </a:lnTo>
                  <a:lnTo>
                    <a:pt x="8199" y="111333"/>
                  </a:lnTo>
                  <a:lnTo>
                    <a:pt x="0" y="68603"/>
                  </a:lnTo>
                  <a:lnTo>
                    <a:pt x="1817" y="44528"/>
                  </a:lnTo>
                  <a:lnTo>
                    <a:pt x="6279" y="35535"/>
                  </a:lnTo>
                  <a:lnTo>
                    <a:pt x="20596" y="22423"/>
                  </a:lnTo>
                  <a:lnTo>
                    <a:pt x="48387" y="8464"/>
                  </a:lnTo>
                  <a:lnTo>
                    <a:pt x="1099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00497" y="308484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749" y="11179"/>
                  </a:lnTo>
                  <a:lnTo>
                    <a:pt x="128783" y="16667"/>
                  </a:lnTo>
                  <a:lnTo>
                    <a:pt x="65616" y="20479"/>
                  </a:lnTo>
                  <a:lnTo>
                    <a:pt x="19677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14188" y="3084849"/>
              <a:ext cx="102165" cy="115936"/>
            </a:xfrm>
            <a:custGeom>
              <a:avLst/>
              <a:gdLst/>
              <a:ahLst/>
              <a:cxnLst/>
              <a:rect l="0" t="0" r="0" b="0"/>
              <a:pathLst>
                <a:path w="102165" h="115936">
                  <a:moveTo>
                    <a:pt x="17936" y="10529"/>
                  </a:moveTo>
                  <a:lnTo>
                    <a:pt x="6758" y="21707"/>
                  </a:lnTo>
                  <a:lnTo>
                    <a:pt x="1269" y="39674"/>
                  </a:lnTo>
                  <a:lnTo>
                    <a:pt x="0" y="62087"/>
                  </a:lnTo>
                  <a:lnTo>
                    <a:pt x="3335" y="83746"/>
                  </a:lnTo>
                  <a:lnTo>
                    <a:pt x="11837" y="101952"/>
                  </a:lnTo>
                  <a:lnTo>
                    <a:pt x="17379" y="110082"/>
                  </a:lnTo>
                  <a:lnTo>
                    <a:pt x="25754" y="114332"/>
                  </a:lnTo>
                  <a:lnTo>
                    <a:pt x="47537" y="115935"/>
                  </a:lnTo>
                  <a:lnTo>
                    <a:pt x="66577" y="109629"/>
                  </a:lnTo>
                  <a:lnTo>
                    <a:pt x="74930" y="104672"/>
                  </a:lnTo>
                  <a:lnTo>
                    <a:pt x="87330" y="89805"/>
                  </a:lnTo>
                  <a:lnTo>
                    <a:pt x="92275" y="80927"/>
                  </a:lnTo>
                  <a:lnTo>
                    <a:pt x="100862" y="20724"/>
                  </a:lnTo>
                  <a:lnTo>
                    <a:pt x="1021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73457" y="3021678"/>
              <a:ext cx="27124" cy="157929"/>
            </a:xfrm>
            <a:custGeom>
              <a:avLst/>
              <a:gdLst/>
              <a:ahLst/>
              <a:cxnLst/>
              <a:rect l="0" t="0" r="0" b="0"/>
              <a:pathLst>
                <a:path w="27124" h="157929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24142" y="138980"/>
                  </a:lnTo>
                  <a:lnTo>
                    <a:pt x="27123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53223" y="299009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4" y="17246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26839" y="3274362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57238" y="0"/>
                  </a:lnTo>
                  <a:lnTo>
                    <a:pt x="203064" y="1170"/>
                  </a:lnTo>
                  <a:lnTo>
                    <a:pt x="150422" y="11453"/>
                  </a:lnTo>
                  <a:lnTo>
                    <a:pt x="100293" y="19160"/>
                  </a:lnTo>
                  <a:lnTo>
                    <a:pt x="46501" y="3025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179606" y="2905865"/>
            <a:ext cx="1831960" cy="563859"/>
            <a:chOff x="3179606" y="2905865"/>
            <a:chExt cx="1831960" cy="563859"/>
          </a:xfrm>
        </p:grpSpPr>
        <p:sp>
          <p:nvSpPr>
            <p:cNvPr id="91" name="Freeform 90"/>
            <p:cNvSpPr/>
            <p:nvPr/>
          </p:nvSpPr>
          <p:spPr>
            <a:xfrm>
              <a:off x="3179606" y="3104411"/>
              <a:ext cx="129643" cy="365313"/>
            </a:xfrm>
            <a:custGeom>
              <a:avLst/>
              <a:gdLst/>
              <a:ahLst/>
              <a:cxnLst/>
              <a:rect l="0" t="0" r="0" b="0"/>
              <a:pathLst>
                <a:path w="129643" h="365313">
                  <a:moveTo>
                    <a:pt x="0" y="106780"/>
                  </a:moveTo>
                  <a:lnTo>
                    <a:pt x="11178" y="117959"/>
                  </a:lnTo>
                  <a:lnTo>
                    <a:pt x="16666" y="135925"/>
                  </a:lnTo>
                  <a:lnTo>
                    <a:pt x="21648" y="197923"/>
                  </a:lnTo>
                  <a:lnTo>
                    <a:pt x="29276" y="249176"/>
                  </a:lnTo>
                  <a:lnTo>
                    <a:pt x="34021" y="297930"/>
                  </a:lnTo>
                  <a:lnTo>
                    <a:pt x="40515" y="361217"/>
                  </a:lnTo>
                  <a:lnTo>
                    <a:pt x="41048" y="365312"/>
                  </a:lnTo>
                  <a:lnTo>
                    <a:pt x="40628" y="344300"/>
                  </a:lnTo>
                  <a:lnTo>
                    <a:pt x="33718" y="291565"/>
                  </a:lnTo>
                  <a:lnTo>
                    <a:pt x="26417" y="230758"/>
                  </a:lnTo>
                  <a:lnTo>
                    <a:pt x="22116" y="173687"/>
                  </a:lnTo>
                  <a:lnTo>
                    <a:pt x="18146" y="117354"/>
                  </a:lnTo>
                  <a:lnTo>
                    <a:pt x="12033" y="61166"/>
                  </a:lnTo>
                  <a:lnTo>
                    <a:pt x="16563" y="24635"/>
                  </a:lnTo>
                  <a:lnTo>
                    <a:pt x="21571" y="15752"/>
                  </a:lnTo>
                  <a:lnTo>
                    <a:pt x="36493" y="2762"/>
                  </a:lnTo>
                  <a:lnTo>
                    <a:pt x="45386" y="0"/>
                  </a:lnTo>
                  <a:lnTo>
                    <a:pt x="64625" y="51"/>
                  </a:lnTo>
                  <a:lnTo>
                    <a:pt x="81755" y="7093"/>
                  </a:lnTo>
                  <a:lnTo>
                    <a:pt x="111815" y="30677"/>
                  </a:lnTo>
                  <a:lnTo>
                    <a:pt x="127627" y="56545"/>
                  </a:lnTo>
                  <a:lnTo>
                    <a:pt x="129642" y="79384"/>
                  </a:lnTo>
                  <a:lnTo>
                    <a:pt x="128542" y="92026"/>
                  </a:lnTo>
                  <a:lnTo>
                    <a:pt x="124299" y="101623"/>
                  </a:lnTo>
                  <a:lnTo>
                    <a:pt x="110226" y="115407"/>
                  </a:lnTo>
                  <a:lnTo>
                    <a:pt x="89154" y="122313"/>
                  </a:lnTo>
                  <a:lnTo>
                    <a:pt x="66530" y="124212"/>
                  </a:lnTo>
                  <a:lnTo>
                    <a:pt x="31585" y="117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52940" y="3087180"/>
              <a:ext cx="142522" cy="108366"/>
            </a:xfrm>
            <a:custGeom>
              <a:avLst/>
              <a:gdLst/>
              <a:ahLst/>
              <a:cxnLst/>
              <a:rect l="0" t="0" r="0" b="0"/>
              <a:pathLst>
                <a:path w="142522" h="108366">
                  <a:moveTo>
                    <a:pt x="142521" y="29255"/>
                  </a:moveTo>
                  <a:lnTo>
                    <a:pt x="124540" y="13614"/>
                  </a:lnTo>
                  <a:lnTo>
                    <a:pt x="107623" y="5536"/>
                  </a:lnTo>
                  <a:lnTo>
                    <a:pt x="72779" y="0"/>
                  </a:lnTo>
                  <a:lnTo>
                    <a:pt x="49523" y="4944"/>
                  </a:lnTo>
                  <a:lnTo>
                    <a:pt x="28659" y="16111"/>
                  </a:lnTo>
                  <a:lnTo>
                    <a:pt x="11587" y="32772"/>
                  </a:lnTo>
                  <a:lnTo>
                    <a:pt x="2440" y="54995"/>
                  </a:lnTo>
                  <a:lnTo>
                    <a:pt x="0" y="67472"/>
                  </a:lnTo>
                  <a:lnTo>
                    <a:pt x="3529" y="87574"/>
                  </a:lnTo>
                  <a:lnTo>
                    <a:pt x="7746" y="96210"/>
                  </a:lnTo>
                  <a:lnTo>
                    <a:pt x="15236" y="101968"/>
                  </a:lnTo>
                  <a:lnTo>
                    <a:pt x="36037" y="108365"/>
                  </a:lnTo>
                  <a:lnTo>
                    <a:pt x="44625" y="106561"/>
                  </a:lnTo>
                  <a:lnTo>
                    <a:pt x="51521" y="101850"/>
                  </a:lnTo>
                  <a:lnTo>
                    <a:pt x="62302" y="87256"/>
                  </a:lnTo>
                  <a:lnTo>
                    <a:pt x="70993" y="69071"/>
                  </a:lnTo>
                  <a:lnTo>
                    <a:pt x="76118" y="65158"/>
                  </a:lnTo>
                  <a:lnTo>
                    <a:pt x="81875" y="64889"/>
                  </a:lnTo>
                  <a:lnTo>
                    <a:pt x="94510" y="70828"/>
                  </a:lnTo>
                  <a:lnTo>
                    <a:pt x="142521" y="102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43266" y="3089789"/>
              <a:ext cx="57481" cy="89818"/>
            </a:xfrm>
            <a:custGeom>
              <a:avLst/>
              <a:gdLst/>
              <a:ahLst/>
              <a:cxnLst/>
              <a:rect l="0" t="0" r="0" b="0"/>
              <a:pathLst>
                <a:path w="57481" h="89818">
                  <a:moveTo>
                    <a:pt x="57480" y="5589"/>
                  </a:moveTo>
                  <a:lnTo>
                    <a:pt x="40712" y="0"/>
                  </a:lnTo>
                  <a:lnTo>
                    <a:pt x="23122" y="3495"/>
                  </a:lnTo>
                  <a:lnTo>
                    <a:pt x="13517" y="7702"/>
                  </a:lnTo>
                  <a:lnTo>
                    <a:pt x="7114" y="15186"/>
                  </a:lnTo>
                  <a:lnTo>
                    <a:pt x="0" y="35981"/>
                  </a:lnTo>
                  <a:lnTo>
                    <a:pt x="3077" y="57701"/>
                  </a:lnTo>
                  <a:lnTo>
                    <a:pt x="7173" y="68406"/>
                  </a:lnTo>
                  <a:lnTo>
                    <a:pt x="14584" y="75543"/>
                  </a:lnTo>
                  <a:lnTo>
                    <a:pt x="57480" y="89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75096" y="2958507"/>
              <a:ext cx="20407" cy="231628"/>
            </a:xfrm>
            <a:custGeom>
              <a:avLst/>
              <a:gdLst/>
              <a:ahLst/>
              <a:cxnLst/>
              <a:rect l="0" t="0" r="0" b="0"/>
              <a:pathLst>
                <a:path w="20407" h="231628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45881"/>
                  </a:lnTo>
                  <a:lnTo>
                    <a:pt x="16163" y="208624"/>
                  </a:lnTo>
                  <a:lnTo>
                    <a:pt x="2040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89587" y="3032207"/>
              <a:ext cx="79616" cy="147400"/>
            </a:xfrm>
            <a:custGeom>
              <a:avLst/>
              <a:gdLst/>
              <a:ahLst/>
              <a:cxnLst/>
              <a:rect l="0" t="0" r="0" b="0"/>
              <a:pathLst>
                <a:path w="79616" h="147400">
                  <a:moveTo>
                    <a:pt x="79615" y="0"/>
                  </a:moveTo>
                  <a:lnTo>
                    <a:pt x="35652" y="20243"/>
                  </a:lnTo>
                  <a:lnTo>
                    <a:pt x="10957" y="39403"/>
                  </a:lnTo>
                  <a:lnTo>
                    <a:pt x="2307" y="59237"/>
                  </a:lnTo>
                  <a:lnTo>
                    <a:pt x="0" y="71076"/>
                  </a:lnTo>
                  <a:lnTo>
                    <a:pt x="1972" y="81309"/>
                  </a:lnTo>
                  <a:lnTo>
                    <a:pt x="20345" y="106890"/>
                  </a:lnTo>
                  <a:lnTo>
                    <a:pt x="5855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02549" y="3044199"/>
              <a:ext cx="145638" cy="113012"/>
            </a:xfrm>
            <a:custGeom>
              <a:avLst/>
              <a:gdLst/>
              <a:ahLst/>
              <a:cxnLst/>
              <a:rect l="0" t="0" r="0" b="0"/>
              <a:pathLst>
                <a:path w="145638" h="113012">
                  <a:moveTo>
                    <a:pt x="103523" y="9065"/>
                  </a:moveTo>
                  <a:lnTo>
                    <a:pt x="66045" y="732"/>
                  </a:lnTo>
                  <a:lnTo>
                    <a:pt x="53971" y="0"/>
                  </a:lnTo>
                  <a:lnTo>
                    <a:pt x="34317" y="5426"/>
                  </a:lnTo>
                  <a:lnTo>
                    <a:pt x="25800" y="10148"/>
                  </a:lnTo>
                  <a:lnTo>
                    <a:pt x="2635" y="39152"/>
                  </a:lnTo>
                  <a:lnTo>
                    <a:pt x="0" y="50180"/>
                  </a:lnTo>
                  <a:lnTo>
                    <a:pt x="3310" y="71792"/>
                  </a:lnTo>
                  <a:lnTo>
                    <a:pt x="18328" y="103690"/>
                  </a:lnTo>
                  <a:lnTo>
                    <a:pt x="26839" y="109583"/>
                  </a:lnTo>
                  <a:lnTo>
                    <a:pt x="48774" y="113011"/>
                  </a:lnTo>
                  <a:lnTo>
                    <a:pt x="57665" y="109948"/>
                  </a:lnTo>
                  <a:lnTo>
                    <a:pt x="70664" y="97185"/>
                  </a:lnTo>
                  <a:lnTo>
                    <a:pt x="77221" y="76696"/>
                  </a:lnTo>
                  <a:lnTo>
                    <a:pt x="78969" y="64681"/>
                  </a:lnTo>
                  <a:lnTo>
                    <a:pt x="81305" y="60180"/>
                  </a:lnTo>
                  <a:lnTo>
                    <a:pt x="84031" y="60689"/>
                  </a:lnTo>
                  <a:lnTo>
                    <a:pt x="87019" y="64538"/>
                  </a:lnTo>
                  <a:lnTo>
                    <a:pt x="145637" y="103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90050" y="3059880"/>
              <a:ext cx="124538" cy="277654"/>
            </a:xfrm>
            <a:custGeom>
              <a:avLst/>
              <a:gdLst/>
              <a:ahLst/>
              <a:cxnLst/>
              <a:rect l="0" t="0" r="0" b="0"/>
              <a:pathLst>
                <a:path w="124538" h="277654">
                  <a:moveTo>
                    <a:pt x="95007" y="24969"/>
                  </a:moveTo>
                  <a:lnTo>
                    <a:pt x="77026" y="9328"/>
                  </a:lnTo>
                  <a:lnTo>
                    <a:pt x="60109" y="1250"/>
                  </a:lnTo>
                  <a:lnTo>
                    <a:pt x="40892" y="0"/>
                  </a:lnTo>
                  <a:lnTo>
                    <a:pt x="30854" y="1304"/>
                  </a:lnTo>
                  <a:lnTo>
                    <a:pt x="13462" y="12112"/>
                  </a:lnTo>
                  <a:lnTo>
                    <a:pt x="5549" y="19907"/>
                  </a:lnTo>
                  <a:lnTo>
                    <a:pt x="1443" y="28614"/>
                  </a:lnTo>
                  <a:lnTo>
                    <a:pt x="0" y="47646"/>
                  </a:lnTo>
                  <a:lnTo>
                    <a:pt x="3593" y="55295"/>
                  </a:lnTo>
                  <a:lnTo>
                    <a:pt x="16944" y="66913"/>
                  </a:lnTo>
                  <a:lnTo>
                    <a:pt x="25418" y="69310"/>
                  </a:lnTo>
                  <a:lnTo>
                    <a:pt x="44191" y="68853"/>
                  </a:lnTo>
                  <a:lnTo>
                    <a:pt x="51771" y="64753"/>
                  </a:lnTo>
                  <a:lnTo>
                    <a:pt x="63313" y="50840"/>
                  </a:lnTo>
                  <a:lnTo>
                    <a:pt x="69198" y="49235"/>
                  </a:lnTo>
                  <a:lnTo>
                    <a:pt x="75461" y="51675"/>
                  </a:lnTo>
                  <a:lnTo>
                    <a:pt x="81977" y="56811"/>
                  </a:lnTo>
                  <a:lnTo>
                    <a:pt x="89215" y="74996"/>
                  </a:lnTo>
                  <a:lnTo>
                    <a:pt x="102649" y="137145"/>
                  </a:lnTo>
                  <a:lnTo>
                    <a:pt x="119655" y="192946"/>
                  </a:lnTo>
                  <a:lnTo>
                    <a:pt x="124537" y="230458"/>
                  </a:lnTo>
                  <a:lnTo>
                    <a:pt x="119440" y="251218"/>
                  </a:lnTo>
                  <a:lnTo>
                    <a:pt x="114805" y="260030"/>
                  </a:lnTo>
                  <a:lnTo>
                    <a:pt x="105866" y="265904"/>
                  </a:lnTo>
                  <a:lnTo>
                    <a:pt x="58851" y="275333"/>
                  </a:lnTo>
                  <a:lnTo>
                    <a:pt x="31836" y="277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25204" y="3052681"/>
              <a:ext cx="105920" cy="129588"/>
            </a:xfrm>
            <a:custGeom>
              <a:avLst/>
              <a:gdLst/>
              <a:ahLst/>
              <a:cxnLst/>
              <a:rect l="0" t="0" r="0" b="0"/>
              <a:pathLst>
                <a:path w="105920" h="129588">
                  <a:moveTo>
                    <a:pt x="23024" y="53225"/>
                  </a:moveTo>
                  <a:lnTo>
                    <a:pt x="81640" y="47636"/>
                  </a:lnTo>
                  <a:lnTo>
                    <a:pt x="91347" y="42480"/>
                  </a:lnTo>
                  <a:lnTo>
                    <a:pt x="105252" y="27393"/>
                  </a:lnTo>
                  <a:lnTo>
                    <a:pt x="105919" y="19626"/>
                  </a:lnTo>
                  <a:lnTo>
                    <a:pt x="102854" y="12109"/>
                  </a:lnTo>
                  <a:lnTo>
                    <a:pt x="97301" y="4757"/>
                  </a:lnTo>
                  <a:lnTo>
                    <a:pt x="88919" y="1026"/>
                  </a:lnTo>
                  <a:lnTo>
                    <a:pt x="67128" y="0"/>
                  </a:lnTo>
                  <a:lnTo>
                    <a:pt x="48085" y="6563"/>
                  </a:lnTo>
                  <a:lnTo>
                    <a:pt x="16796" y="29840"/>
                  </a:lnTo>
                  <a:lnTo>
                    <a:pt x="771" y="55655"/>
                  </a:lnTo>
                  <a:lnTo>
                    <a:pt x="0" y="64204"/>
                  </a:lnTo>
                  <a:lnTo>
                    <a:pt x="5382" y="79941"/>
                  </a:lnTo>
                  <a:lnTo>
                    <a:pt x="21566" y="107545"/>
                  </a:lnTo>
                  <a:lnTo>
                    <a:pt x="37584" y="121431"/>
                  </a:lnTo>
                  <a:lnTo>
                    <a:pt x="46768" y="126772"/>
                  </a:lnTo>
                  <a:lnTo>
                    <a:pt x="63213" y="129587"/>
                  </a:lnTo>
                  <a:lnTo>
                    <a:pt x="86195" y="1269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295300" y="3000621"/>
              <a:ext cx="137893" cy="183796"/>
            </a:xfrm>
            <a:custGeom>
              <a:avLst/>
              <a:gdLst/>
              <a:ahLst/>
              <a:cxnLst/>
              <a:rect l="0" t="0" r="0" b="0"/>
              <a:pathLst>
                <a:path w="137893" h="183796">
                  <a:moveTo>
                    <a:pt x="74026" y="0"/>
                  </a:moveTo>
                  <a:lnTo>
                    <a:pt x="30063" y="20244"/>
                  </a:lnTo>
                  <a:lnTo>
                    <a:pt x="5368" y="44993"/>
                  </a:lnTo>
                  <a:lnTo>
                    <a:pt x="1348" y="54562"/>
                  </a:lnTo>
                  <a:lnTo>
                    <a:pt x="0" y="74553"/>
                  </a:lnTo>
                  <a:lnTo>
                    <a:pt x="4789" y="82457"/>
                  </a:lnTo>
                  <a:lnTo>
                    <a:pt x="22587" y="94360"/>
                  </a:lnTo>
                  <a:lnTo>
                    <a:pt x="82518" y="106966"/>
                  </a:lnTo>
                  <a:lnTo>
                    <a:pt x="103536" y="114221"/>
                  </a:lnTo>
                  <a:lnTo>
                    <a:pt x="120677" y="125245"/>
                  </a:lnTo>
                  <a:lnTo>
                    <a:pt x="132975" y="141062"/>
                  </a:lnTo>
                  <a:lnTo>
                    <a:pt x="137892" y="150194"/>
                  </a:lnTo>
                  <a:lnTo>
                    <a:pt x="137660" y="157451"/>
                  </a:lnTo>
                  <a:lnTo>
                    <a:pt x="133996" y="163459"/>
                  </a:lnTo>
                  <a:lnTo>
                    <a:pt x="128044" y="168634"/>
                  </a:lnTo>
                  <a:lnTo>
                    <a:pt x="108952" y="174385"/>
                  </a:lnTo>
                  <a:lnTo>
                    <a:pt x="45854" y="183795"/>
                  </a:lnTo>
                  <a:lnTo>
                    <a:pt x="2138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592620" y="3042735"/>
              <a:ext cx="176790" cy="107007"/>
            </a:xfrm>
            <a:custGeom>
              <a:avLst/>
              <a:gdLst/>
              <a:ahLst/>
              <a:cxnLst/>
              <a:rect l="0" t="0" r="0" b="0"/>
              <a:pathLst>
                <a:path w="176790" h="107007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3827" y="83313"/>
                  </a:lnTo>
                  <a:lnTo>
                    <a:pt x="8839" y="91807"/>
                  </a:lnTo>
                  <a:lnTo>
                    <a:pt x="23766" y="104364"/>
                  </a:lnTo>
                  <a:lnTo>
                    <a:pt x="31489" y="105841"/>
                  </a:lnTo>
                  <a:lnTo>
                    <a:pt x="38979" y="104486"/>
                  </a:lnTo>
                  <a:lnTo>
                    <a:pt x="46311" y="101243"/>
                  </a:lnTo>
                  <a:lnTo>
                    <a:pt x="57578" y="88281"/>
                  </a:lnTo>
                  <a:lnTo>
                    <a:pt x="62220" y="79911"/>
                  </a:lnTo>
                  <a:lnTo>
                    <a:pt x="66484" y="77841"/>
                  </a:lnTo>
                  <a:lnTo>
                    <a:pt x="70498" y="79970"/>
                  </a:lnTo>
                  <a:lnTo>
                    <a:pt x="80416" y="90525"/>
                  </a:lnTo>
                  <a:lnTo>
                    <a:pt x="96522" y="103014"/>
                  </a:lnTo>
                  <a:lnTo>
                    <a:pt x="118498" y="107006"/>
                  </a:lnTo>
                  <a:lnTo>
                    <a:pt x="130909" y="106432"/>
                  </a:lnTo>
                  <a:lnTo>
                    <a:pt x="150939" y="96436"/>
                  </a:lnTo>
                  <a:lnTo>
                    <a:pt x="159555" y="88858"/>
                  </a:lnTo>
                  <a:lnTo>
                    <a:pt x="169130" y="67959"/>
                  </a:lnTo>
                  <a:lnTo>
                    <a:pt x="176789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22052" y="3084849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22052" y="2990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16808" y="2905865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9384" y="20141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90507" y="2905865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21058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10615" y="151355"/>
                  </a:lnTo>
                  <a:lnTo>
                    <a:pt x="7427" y="20684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3938327" y="2614497"/>
            <a:ext cx="230959" cy="280840"/>
          </a:xfrm>
          <a:custGeom>
            <a:avLst/>
            <a:gdLst/>
            <a:ahLst/>
            <a:cxnLst/>
            <a:rect l="0" t="0" r="0" b="0"/>
            <a:pathLst>
              <a:path w="230959" h="280840">
                <a:moveTo>
                  <a:pt x="230958" y="280839"/>
                </a:moveTo>
                <a:lnTo>
                  <a:pt x="214190" y="275250"/>
                </a:lnTo>
                <a:lnTo>
                  <a:pt x="202838" y="263148"/>
                </a:lnTo>
                <a:lnTo>
                  <a:pt x="170286" y="206511"/>
                </a:lnTo>
                <a:lnTo>
                  <a:pt x="142163" y="155585"/>
                </a:lnTo>
                <a:lnTo>
                  <a:pt x="102183" y="100872"/>
                </a:lnTo>
                <a:lnTo>
                  <a:pt x="68537" y="45833"/>
                </a:lnTo>
                <a:lnTo>
                  <a:pt x="34296" y="1714"/>
                </a:lnTo>
                <a:lnTo>
                  <a:pt x="28490" y="0"/>
                </a:lnTo>
                <a:lnTo>
                  <a:pt x="23450" y="2366"/>
                </a:lnTo>
                <a:lnTo>
                  <a:pt x="18919" y="7453"/>
                </a:lnTo>
                <a:lnTo>
                  <a:pt x="6954" y="36969"/>
                </a:lnTo>
                <a:lnTo>
                  <a:pt x="836" y="88865"/>
                </a:lnTo>
                <a:lnTo>
                  <a:pt x="0" y="116359"/>
                </a:lnTo>
                <a:lnTo>
                  <a:pt x="946" y="119713"/>
                </a:lnTo>
                <a:lnTo>
                  <a:pt x="20688" y="59143"/>
                </a:lnTo>
                <a:lnTo>
                  <a:pt x="25200" y="38418"/>
                </a:lnTo>
                <a:lnTo>
                  <a:pt x="23307" y="17509"/>
                </a:lnTo>
                <a:lnTo>
                  <a:pt x="27013" y="11699"/>
                </a:lnTo>
                <a:lnTo>
                  <a:pt x="34163" y="8996"/>
                </a:lnTo>
                <a:lnTo>
                  <a:pt x="66583" y="10780"/>
                </a:lnTo>
                <a:lnTo>
                  <a:pt x="126277" y="25359"/>
                </a:lnTo>
                <a:lnTo>
                  <a:pt x="136201" y="281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125"/>
          <p:cNvGrpSpPr/>
          <p:nvPr/>
        </p:nvGrpSpPr>
        <p:grpSpPr>
          <a:xfrm>
            <a:off x="5215143" y="2800580"/>
            <a:ext cx="2533832" cy="505369"/>
            <a:chOff x="5215143" y="2800580"/>
            <a:chExt cx="2533832" cy="505369"/>
          </a:xfrm>
        </p:grpSpPr>
        <p:sp>
          <p:nvSpPr>
            <p:cNvPr id="107" name="Freeform 106"/>
            <p:cNvSpPr/>
            <p:nvPr/>
          </p:nvSpPr>
          <p:spPr>
            <a:xfrm>
              <a:off x="5215143" y="2940252"/>
              <a:ext cx="135019" cy="176184"/>
            </a:xfrm>
            <a:custGeom>
              <a:avLst/>
              <a:gdLst/>
              <a:ahLst/>
              <a:cxnLst/>
              <a:rect l="0" t="0" r="0" b="0"/>
              <a:pathLst>
                <a:path w="135019" h="176184">
                  <a:moveTo>
                    <a:pt x="17520" y="70898"/>
                  </a:moveTo>
                  <a:lnTo>
                    <a:pt x="28698" y="82076"/>
                  </a:lnTo>
                  <a:lnTo>
                    <a:pt x="46664" y="87564"/>
                  </a:lnTo>
                  <a:lnTo>
                    <a:pt x="69078" y="88834"/>
                  </a:lnTo>
                  <a:lnTo>
                    <a:pt x="90737" y="85498"/>
                  </a:lnTo>
                  <a:lnTo>
                    <a:pt x="108942" y="76997"/>
                  </a:lnTo>
                  <a:lnTo>
                    <a:pt x="117073" y="71454"/>
                  </a:lnTo>
                  <a:lnTo>
                    <a:pt x="129226" y="55937"/>
                  </a:lnTo>
                  <a:lnTo>
                    <a:pt x="134105" y="46886"/>
                  </a:lnTo>
                  <a:lnTo>
                    <a:pt x="135018" y="38512"/>
                  </a:lnTo>
                  <a:lnTo>
                    <a:pt x="129792" y="22969"/>
                  </a:lnTo>
                  <a:lnTo>
                    <a:pt x="116552" y="11382"/>
                  </a:lnTo>
                  <a:lnTo>
                    <a:pt x="108108" y="6654"/>
                  </a:lnTo>
                  <a:lnTo>
                    <a:pt x="68277" y="0"/>
                  </a:lnTo>
                  <a:lnTo>
                    <a:pt x="42419" y="4683"/>
                  </a:lnTo>
                  <a:lnTo>
                    <a:pt x="30609" y="9207"/>
                  </a:lnTo>
                  <a:lnTo>
                    <a:pt x="14369" y="23593"/>
                  </a:lnTo>
                  <a:lnTo>
                    <a:pt x="8400" y="32342"/>
                  </a:lnTo>
                  <a:lnTo>
                    <a:pt x="0" y="72602"/>
                  </a:lnTo>
                  <a:lnTo>
                    <a:pt x="4274" y="98561"/>
                  </a:lnTo>
                  <a:lnTo>
                    <a:pt x="19835" y="129787"/>
                  </a:lnTo>
                  <a:lnTo>
                    <a:pt x="46053" y="161299"/>
                  </a:lnTo>
                  <a:lnTo>
                    <a:pt x="66076" y="169568"/>
                  </a:lnTo>
                  <a:lnTo>
                    <a:pt x="112276" y="176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93657" y="2976768"/>
              <a:ext cx="175919" cy="139668"/>
            </a:xfrm>
            <a:custGeom>
              <a:avLst/>
              <a:gdLst/>
              <a:ahLst/>
              <a:cxnLst/>
              <a:rect l="0" t="0" r="0" b="0"/>
              <a:pathLst>
                <a:path w="175919" h="139668">
                  <a:moveTo>
                    <a:pt x="112747" y="76496"/>
                  </a:moveTo>
                  <a:lnTo>
                    <a:pt x="98093" y="32533"/>
                  </a:lnTo>
                  <a:lnTo>
                    <a:pt x="85177" y="18742"/>
                  </a:lnTo>
                  <a:lnTo>
                    <a:pt x="48289" y="357"/>
                  </a:lnTo>
                  <a:lnTo>
                    <a:pt x="39360" y="0"/>
                  </a:lnTo>
                  <a:lnTo>
                    <a:pt x="23198" y="5843"/>
                  </a:lnTo>
                  <a:lnTo>
                    <a:pt x="11336" y="19358"/>
                  </a:lnTo>
                  <a:lnTo>
                    <a:pt x="3335" y="38233"/>
                  </a:lnTo>
                  <a:lnTo>
                    <a:pt x="0" y="73998"/>
                  </a:lnTo>
                  <a:lnTo>
                    <a:pt x="3365" y="96443"/>
                  </a:lnTo>
                  <a:lnTo>
                    <a:pt x="11880" y="114997"/>
                  </a:lnTo>
                  <a:lnTo>
                    <a:pt x="17427" y="123220"/>
                  </a:lnTo>
                  <a:lnTo>
                    <a:pt x="25803" y="127533"/>
                  </a:lnTo>
                  <a:lnTo>
                    <a:pt x="47589" y="129205"/>
                  </a:lnTo>
                  <a:lnTo>
                    <a:pt x="66631" y="122929"/>
                  </a:lnTo>
                  <a:lnTo>
                    <a:pt x="82892" y="111171"/>
                  </a:lnTo>
                  <a:lnTo>
                    <a:pt x="97918" y="94246"/>
                  </a:lnTo>
                  <a:lnTo>
                    <a:pt x="105201" y="90669"/>
                  </a:lnTo>
                  <a:lnTo>
                    <a:pt x="112396" y="90624"/>
                  </a:lnTo>
                  <a:lnTo>
                    <a:pt x="126629" y="96813"/>
                  </a:lnTo>
                  <a:lnTo>
                    <a:pt x="175918" y="139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72967" y="2973975"/>
              <a:ext cx="112423" cy="138045"/>
            </a:xfrm>
            <a:custGeom>
              <a:avLst/>
              <a:gdLst/>
              <a:ahLst/>
              <a:cxnLst/>
              <a:rect l="0" t="0" r="0" b="0"/>
              <a:pathLst>
                <a:path w="112423" h="138045">
                  <a:moveTo>
                    <a:pt x="112422" y="5589"/>
                  </a:moveTo>
                  <a:lnTo>
                    <a:pt x="95654" y="0"/>
                  </a:lnTo>
                  <a:lnTo>
                    <a:pt x="62870" y="2114"/>
                  </a:lnTo>
                  <a:lnTo>
                    <a:pt x="29109" y="10149"/>
                  </a:lnTo>
                  <a:lnTo>
                    <a:pt x="20615" y="15648"/>
                  </a:lnTo>
                  <a:lnTo>
                    <a:pt x="8058" y="31117"/>
                  </a:lnTo>
                  <a:lnTo>
                    <a:pt x="0" y="65146"/>
                  </a:lnTo>
                  <a:lnTo>
                    <a:pt x="4355" y="88211"/>
                  </a:lnTo>
                  <a:lnTo>
                    <a:pt x="19960" y="117807"/>
                  </a:lnTo>
                  <a:lnTo>
                    <a:pt x="26214" y="126025"/>
                  </a:lnTo>
                  <a:lnTo>
                    <a:pt x="45641" y="135156"/>
                  </a:lnTo>
                  <a:lnTo>
                    <a:pt x="66363" y="138044"/>
                  </a:lnTo>
                  <a:lnTo>
                    <a:pt x="91364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16974" y="2800580"/>
              <a:ext cx="126343" cy="284270"/>
            </a:xfrm>
            <a:custGeom>
              <a:avLst/>
              <a:gdLst/>
              <a:ahLst/>
              <a:cxnLst/>
              <a:rect l="0" t="0" r="0" b="0"/>
              <a:pathLst>
                <a:path w="126343" h="284270">
                  <a:moveTo>
                    <a:pt x="0" y="0"/>
                  </a:moveTo>
                  <a:lnTo>
                    <a:pt x="5589" y="58617"/>
                  </a:lnTo>
                  <a:lnTo>
                    <a:pt x="9552" y="112791"/>
                  </a:lnTo>
                  <a:lnTo>
                    <a:pt x="13455" y="168552"/>
                  </a:lnTo>
                  <a:lnTo>
                    <a:pt x="21226" y="229300"/>
                  </a:lnTo>
                  <a:lnTo>
                    <a:pt x="23509" y="227736"/>
                  </a:lnTo>
                  <a:lnTo>
                    <a:pt x="35579" y="197193"/>
                  </a:lnTo>
                  <a:lnTo>
                    <a:pt x="41267" y="192293"/>
                  </a:lnTo>
                  <a:lnTo>
                    <a:pt x="48568" y="190197"/>
                  </a:lnTo>
                  <a:lnTo>
                    <a:pt x="75612" y="192835"/>
                  </a:lnTo>
                  <a:lnTo>
                    <a:pt x="85503" y="195237"/>
                  </a:lnTo>
                  <a:lnTo>
                    <a:pt x="93267" y="200348"/>
                  </a:lnTo>
                  <a:lnTo>
                    <a:pt x="105013" y="215386"/>
                  </a:lnTo>
                  <a:lnTo>
                    <a:pt x="120915" y="252465"/>
                  </a:lnTo>
                  <a:lnTo>
                    <a:pt x="12634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26763" y="2800580"/>
              <a:ext cx="153466" cy="284270"/>
            </a:xfrm>
            <a:custGeom>
              <a:avLst/>
              <a:gdLst/>
              <a:ahLst/>
              <a:cxnLst/>
              <a:rect l="0" t="0" r="0" b="0"/>
              <a:pathLst>
                <a:path w="153466" h="284270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20415" y="146186"/>
                  </a:lnTo>
                  <a:lnTo>
                    <a:pt x="26968" y="204958"/>
                  </a:lnTo>
                  <a:lnTo>
                    <a:pt x="36013" y="268062"/>
                  </a:lnTo>
                  <a:lnTo>
                    <a:pt x="35389" y="273465"/>
                  </a:lnTo>
                  <a:lnTo>
                    <a:pt x="33804" y="273557"/>
                  </a:lnTo>
                  <a:lnTo>
                    <a:pt x="31577" y="270109"/>
                  </a:lnTo>
                  <a:lnTo>
                    <a:pt x="32222" y="256919"/>
                  </a:lnTo>
                  <a:lnTo>
                    <a:pt x="37578" y="239358"/>
                  </a:lnTo>
                  <a:lnTo>
                    <a:pt x="47757" y="219855"/>
                  </a:lnTo>
                  <a:lnTo>
                    <a:pt x="63200" y="205728"/>
                  </a:lnTo>
                  <a:lnTo>
                    <a:pt x="72231" y="200323"/>
                  </a:lnTo>
                  <a:lnTo>
                    <a:pt x="91625" y="197437"/>
                  </a:lnTo>
                  <a:lnTo>
                    <a:pt x="101710" y="198305"/>
                  </a:lnTo>
                  <a:lnTo>
                    <a:pt x="119154" y="208628"/>
                  </a:lnTo>
                  <a:lnTo>
                    <a:pt x="133536" y="224915"/>
                  </a:lnTo>
                  <a:lnTo>
                    <a:pt x="147040" y="252645"/>
                  </a:lnTo>
                  <a:lnTo>
                    <a:pt x="15346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43399" y="2990093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90756" y="2853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06569" y="2863751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1" y="0"/>
                  </a:moveTo>
                  <a:lnTo>
                    <a:pt x="0" y="62478"/>
                  </a:lnTo>
                  <a:lnTo>
                    <a:pt x="5590" y="113597"/>
                  </a:lnTo>
                  <a:lnTo>
                    <a:pt x="10723" y="165895"/>
                  </a:lnTo>
                  <a:lnTo>
                    <a:pt x="18670" y="218166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39082" y="2926922"/>
              <a:ext cx="72774" cy="168457"/>
            </a:xfrm>
            <a:custGeom>
              <a:avLst/>
              <a:gdLst/>
              <a:ahLst/>
              <a:cxnLst/>
              <a:rect l="0" t="0" r="0" b="0"/>
              <a:pathLst>
                <a:path w="72774" h="168457">
                  <a:moveTo>
                    <a:pt x="51716" y="0"/>
                  </a:moveTo>
                  <a:lnTo>
                    <a:pt x="2218" y="49498"/>
                  </a:lnTo>
                  <a:lnTo>
                    <a:pt x="0" y="57565"/>
                  </a:lnTo>
                  <a:lnTo>
                    <a:pt x="3774" y="75887"/>
                  </a:lnTo>
                  <a:lnTo>
                    <a:pt x="19053" y="100344"/>
                  </a:lnTo>
                  <a:lnTo>
                    <a:pt x="48916" y="139802"/>
                  </a:lnTo>
                  <a:lnTo>
                    <a:pt x="57490" y="155721"/>
                  </a:lnTo>
                  <a:lnTo>
                    <a:pt x="7277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06611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46217" y="2923659"/>
              <a:ext cx="134095" cy="171720"/>
            </a:xfrm>
            <a:custGeom>
              <a:avLst/>
              <a:gdLst/>
              <a:ahLst/>
              <a:cxnLst/>
              <a:rect l="0" t="0" r="0" b="0"/>
              <a:pathLst>
                <a:path w="134095" h="171720">
                  <a:moveTo>
                    <a:pt x="134094" y="34848"/>
                  </a:moveTo>
                  <a:lnTo>
                    <a:pt x="128504" y="18081"/>
                  </a:lnTo>
                  <a:lnTo>
                    <a:pt x="116402" y="6729"/>
                  </a:lnTo>
                  <a:lnTo>
                    <a:pt x="108261" y="2064"/>
                  </a:lnTo>
                  <a:lnTo>
                    <a:pt x="86738" y="0"/>
                  </a:lnTo>
                  <a:lnTo>
                    <a:pt x="63914" y="4153"/>
                  </a:lnTo>
                  <a:lnTo>
                    <a:pt x="45971" y="13797"/>
                  </a:lnTo>
                  <a:lnTo>
                    <a:pt x="22715" y="37970"/>
                  </a:lnTo>
                  <a:lnTo>
                    <a:pt x="6596" y="67359"/>
                  </a:lnTo>
                  <a:lnTo>
                    <a:pt x="0" y="103882"/>
                  </a:lnTo>
                  <a:lnTo>
                    <a:pt x="4697" y="124412"/>
                  </a:lnTo>
                  <a:lnTo>
                    <a:pt x="26776" y="156655"/>
                  </a:lnTo>
                  <a:lnTo>
                    <a:pt x="39993" y="165024"/>
                  </a:lnTo>
                  <a:lnTo>
                    <a:pt x="60394" y="171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22425" y="2937450"/>
              <a:ext cx="73700" cy="140458"/>
            </a:xfrm>
            <a:custGeom>
              <a:avLst/>
              <a:gdLst/>
              <a:ahLst/>
              <a:cxnLst/>
              <a:rect l="0" t="0" r="0" b="0"/>
              <a:pathLst>
                <a:path w="73700" h="140458">
                  <a:moveTo>
                    <a:pt x="0" y="52643"/>
                  </a:moveTo>
                  <a:lnTo>
                    <a:pt x="3119" y="95335"/>
                  </a:lnTo>
                  <a:lnTo>
                    <a:pt x="14572" y="126514"/>
                  </a:lnTo>
                  <a:lnTo>
                    <a:pt x="22854" y="140457"/>
                  </a:lnTo>
                  <a:lnTo>
                    <a:pt x="23425" y="139261"/>
                  </a:lnTo>
                  <a:lnTo>
                    <a:pt x="12130" y="77547"/>
                  </a:lnTo>
                  <a:lnTo>
                    <a:pt x="16592" y="43254"/>
                  </a:lnTo>
                  <a:lnTo>
                    <a:pt x="30912" y="16456"/>
                  </a:lnTo>
                  <a:lnTo>
                    <a:pt x="38156" y="1097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64497" y="2990093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84228" y="0"/>
                  </a:moveTo>
                  <a:lnTo>
                    <a:pt x="78639" y="16768"/>
                  </a:lnTo>
                  <a:lnTo>
                    <a:pt x="66536" y="28119"/>
                  </a:lnTo>
                  <a:lnTo>
                    <a:pt x="10925" y="4921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71620" y="2923009"/>
              <a:ext cx="119303" cy="172370"/>
            </a:xfrm>
            <a:custGeom>
              <a:avLst/>
              <a:gdLst/>
              <a:ahLst/>
              <a:cxnLst/>
              <a:rect l="0" t="0" r="0" b="0"/>
              <a:pathLst>
                <a:path w="119303" h="172370">
                  <a:moveTo>
                    <a:pt x="119302" y="24970"/>
                  </a:moveTo>
                  <a:lnTo>
                    <a:pt x="101321" y="9329"/>
                  </a:lnTo>
                  <a:lnTo>
                    <a:pt x="84405" y="1251"/>
                  </a:lnTo>
                  <a:lnTo>
                    <a:pt x="65187" y="0"/>
                  </a:lnTo>
                  <a:lnTo>
                    <a:pt x="55150" y="1304"/>
                  </a:lnTo>
                  <a:lnTo>
                    <a:pt x="47288" y="5683"/>
                  </a:lnTo>
                  <a:lnTo>
                    <a:pt x="16593" y="47647"/>
                  </a:lnTo>
                  <a:lnTo>
                    <a:pt x="1782" y="78092"/>
                  </a:lnTo>
                  <a:lnTo>
                    <a:pt x="0" y="98883"/>
                  </a:lnTo>
                  <a:lnTo>
                    <a:pt x="4278" y="119821"/>
                  </a:lnTo>
                  <a:lnTo>
                    <a:pt x="13978" y="140825"/>
                  </a:lnTo>
                  <a:lnTo>
                    <a:pt x="29208" y="155620"/>
                  </a:lnTo>
                  <a:lnTo>
                    <a:pt x="47674" y="164925"/>
                  </a:lnTo>
                  <a:lnTo>
                    <a:pt x="87717" y="172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82532" y="2936739"/>
              <a:ext cx="171603" cy="137583"/>
            </a:xfrm>
            <a:custGeom>
              <a:avLst/>
              <a:gdLst/>
              <a:ahLst/>
              <a:cxnLst/>
              <a:rect l="0" t="0" r="0" b="0"/>
              <a:pathLst>
                <a:path w="171603" h="137583">
                  <a:moveTo>
                    <a:pt x="97903" y="42825"/>
                  </a:moveTo>
                  <a:lnTo>
                    <a:pt x="92314" y="26058"/>
                  </a:lnTo>
                  <a:lnTo>
                    <a:pt x="80212" y="11587"/>
                  </a:lnTo>
                  <a:lnTo>
                    <a:pt x="72071" y="4452"/>
                  </a:lnTo>
                  <a:lnTo>
                    <a:pt x="63134" y="865"/>
                  </a:lnTo>
                  <a:lnTo>
                    <a:pt x="43846" y="0"/>
                  </a:lnTo>
                  <a:lnTo>
                    <a:pt x="34959" y="3747"/>
                  </a:lnTo>
                  <a:lnTo>
                    <a:pt x="18845" y="17268"/>
                  </a:lnTo>
                  <a:lnTo>
                    <a:pt x="2209" y="44612"/>
                  </a:lnTo>
                  <a:lnTo>
                    <a:pt x="0" y="67796"/>
                  </a:lnTo>
                  <a:lnTo>
                    <a:pt x="4088" y="91358"/>
                  </a:lnTo>
                  <a:lnTo>
                    <a:pt x="13703" y="109629"/>
                  </a:lnTo>
                  <a:lnTo>
                    <a:pt x="21883" y="114267"/>
                  </a:lnTo>
                  <a:lnTo>
                    <a:pt x="43449" y="116301"/>
                  </a:lnTo>
                  <a:lnTo>
                    <a:pt x="62393" y="110186"/>
                  </a:lnTo>
                  <a:lnTo>
                    <a:pt x="70720" y="105280"/>
                  </a:lnTo>
                  <a:lnTo>
                    <a:pt x="83092" y="90470"/>
                  </a:lnTo>
                  <a:lnTo>
                    <a:pt x="88029" y="81608"/>
                  </a:lnTo>
                  <a:lnTo>
                    <a:pt x="92490" y="79209"/>
                  </a:lnTo>
                  <a:lnTo>
                    <a:pt x="96635" y="81119"/>
                  </a:lnTo>
                  <a:lnTo>
                    <a:pt x="124859" y="116455"/>
                  </a:lnTo>
                  <a:lnTo>
                    <a:pt x="149954" y="130802"/>
                  </a:lnTo>
                  <a:lnTo>
                    <a:pt x="171602" y="137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306777" y="2937450"/>
              <a:ext cx="52643" cy="109053"/>
            </a:xfrm>
            <a:custGeom>
              <a:avLst/>
              <a:gdLst/>
              <a:ahLst/>
              <a:cxnLst/>
              <a:rect l="0" t="0" r="0" b="0"/>
              <a:pathLst>
                <a:path w="52643" h="109053">
                  <a:moveTo>
                    <a:pt x="0" y="52643"/>
                  </a:moveTo>
                  <a:lnTo>
                    <a:pt x="15618" y="109052"/>
                  </a:lnTo>
                  <a:lnTo>
                    <a:pt x="13570" y="103450"/>
                  </a:lnTo>
                  <a:lnTo>
                    <a:pt x="12299" y="64022"/>
                  </a:lnTo>
                  <a:lnTo>
                    <a:pt x="16384" y="42493"/>
                  </a:lnTo>
                  <a:lnTo>
                    <a:pt x="30851" y="16230"/>
                  </a:lnTo>
                  <a:lnTo>
                    <a:pt x="40228" y="721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66496" y="2937450"/>
              <a:ext cx="29795" cy="129531"/>
            </a:xfrm>
            <a:custGeom>
              <a:avLst/>
              <a:gdLst/>
              <a:ahLst/>
              <a:cxnLst/>
              <a:rect l="0" t="0" r="0" b="0"/>
              <a:pathLst>
                <a:path w="29795" h="129531">
                  <a:moveTo>
                    <a:pt x="29794" y="52643"/>
                  </a:moveTo>
                  <a:lnTo>
                    <a:pt x="18616" y="63821"/>
                  </a:lnTo>
                  <a:lnTo>
                    <a:pt x="13128" y="81787"/>
                  </a:lnTo>
                  <a:lnTo>
                    <a:pt x="11858" y="104200"/>
                  </a:lnTo>
                  <a:lnTo>
                    <a:pt x="15381" y="129530"/>
                  </a:lnTo>
                  <a:lnTo>
                    <a:pt x="14336" y="128468"/>
                  </a:lnTo>
                  <a:lnTo>
                    <a:pt x="4254" y="101546"/>
                  </a:lnTo>
                  <a:lnTo>
                    <a:pt x="0" y="67003"/>
                  </a:lnTo>
                  <a:lnTo>
                    <a:pt x="4328" y="32721"/>
                  </a:lnTo>
                  <a:lnTo>
                    <a:pt x="13017" y="17272"/>
                  </a:lnTo>
                  <a:lnTo>
                    <a:pt x="297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12103" y="3000621"/>
              <a:ext cx="31587" cy="52644"/>
            </a:xfrm>
            <a:custGeom>
              <a:avLst/>
              <a:gdLst/>
              <a:ahLst/>
              <a:cxnLst/>
              <a:rect l="0" t="0" r="0" b="0"/>
              <a:pathLst>
                <a:path w="31587" h="52644">
                  <a:moveTo>
                    <a:pt x="0" y="0"/>
                  </a:moveTo>
                  <a:lnTo>
                    <a:pt x="9575" y="24047"/>
                  </a:lnTo>
                  <a:lnTo>
                    <a:pt x="31586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69989" y="2937450"/>
              <a:ext cx="178986" cy="368499"/>
            </a:xfrm>
            <a:custGeom>
              <a:avLst/>
              <a:gdLst/>
              <a:ahLst/>
              <a:cxnLst/>
              <a:rect l="0" t="0" r="0" b="0"/>
              <a:pathLst>
                <a:path w="178986" h="368499">
                  <a:moveTo>
                    <a:pt x="178985" y="0"/>
                  </a:moveTo>
                  <a:lnTo>
                    <a:pt x="162174" y="19151"/>
                  </a:lnTo>
                  <a:lnTo>
                    <a:pt x="129487" y="78807"/>
                  </a:lnTo>
                  <a:lnTo>
                    <a:pt x="100534" y="134847"/>
                  </a:lnTo>
                  <a:lnTo>
                    <a:pt x="65352" y="197909"/>
                  </a:lnTo>
                  <a:lnTo>
                    <a:pt x="41115" y="250183"/>
                  </a:lnTo>
                  <a:lnTo>
                    <a:pt x="21388" y="304998"/>
                  </a:lnTo>
                  <a:lnTo>
                    <a:pt x="3149" y="35911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744167" y="4091768"/>
            <a:ext cx="979152" cy="979152"/>
            <a:chOff x="744167" y="4091768"/>
            <a:chExt cx="979152" cy="979152"/>
          </a:xfrm>
        </p:grpSpPr>
        <p:sp>
          <p:nvSpPr>
            <p:cNvPr id="127" name="Freeform 126"/>
            <p:cNvSpPr/>
            <p:nvPr/>
          </p:nvSpPr>
          <p:spPr>
            <a:xfrm>
              <a:off x="809046" y="4091768"/>
              <a:ext cx="212148" cy="466914"/>
            </a:xfrm>
            <a:custGeom>
              <a:avLst/>
              <a:gdLst/>
              <a:ahLst/>
              <a:cxnLst/>
              <a:rect l="0" t="0" r="0" b="0"/>
              <a:pathLst>
                <a:path w="212148" h="466914">
                  <a:moveTo>
                    <a:pt x="124634" y="0"/>
                  </a:moveTo>
                  <a:lnTo>
                    <a:pt x="108993" y="26387"/>
                  </a:lnTo>
                  <a:lnTo>
                    <a:pt x="89790" y="83313"/>
                  </a:lnTo>
                  <a:lnTo>
                    <a:pt x="53850" y="138254"/>
                  </a:lnTo>
                  <a:lnTo>
                    <a:pt x="27604" y="201148"/>
                  </a:lnTo>
                  <a:lnTo>
                    <a:pt x="6942" y="262001"/>
                  </a:lnTo>
                  <a:lnTo>
                    <a:pt x="0" y="321942"/>
                  </a:lnTo>
                  <a:lnTo>
                    <a:pt x="1137" y="364712"/>
                  </a:lnTo>
                  <a:lnTo>
                    <a:pt x="21298" y="417966"/>
                  </a:lnTo>
                  <a:lnTo>
                    <a:pt x="35424" y="438447"/>
                  </a:lnTo>
                  <a:lnTo>
                    <a:pt x="63106" y="456554"/>
                  </a:lnTo>
                  <a:lnTo>
                    <a:pt x="83251" y="465346"/>
                  </a:lnTo>
                  <a:lnTo>
                    <a:pt x="103902" y="466913"/>
                  </a:lnTo>
                  <a:lnTo>
                    <a:pt x="145755" y="458388"/>
                  </a:lnTo>
                  <a:lnTo>
                    <a:pt x="171706" y="443225"/>
                  </a:lnTo>
                  <a:lnTo>
                    <a:pt x="194213" y="423914"/>
                  </a:lnTo>
                  <a:lnTo>
                    <a:pt x="210111" y="397786"/>
                  </a:lnTo>
                  <a:lnTo>
                    <a:pt x="212147" y="378005"/>
                  </a:lnTo>
                  <a:lnTo>
                    <a:pt x="207983" y="357515"/>
                  </a:lnTo>
                  <a:lnTo>
                    <a:pt x="198333" y="336710"/>
                  </a:lnTo>
                  <a:lnTo>
                    <a:pt x="180006" y="322005"/>
                  </a:lnTo>
                  <a:lnTo>
                    <a:pt x="156263" y="312739"/>
                  </a:lnTo>
                  <a:lnTo>
                    <a:pt x="117758" y="308693"/>
                  </a:lnTo>
                  <a:lnTo>
                    <a:pt x="61945" y="320270"/>
                  </a:lnTo>
                  <a:lnTo>
                    <a:pt x="46859" y="329906"/>
                  </a:lnTo>
                  <a:lnTo>
                    <a:pt x="2987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73232" y="4175997"/>
              <a:ext cx="300036" cy="365366"/>
            </a:xfrm>
            <a:custGeom>
              <a:avLst/>
              <a:gdLst/>
              <a:ahLst/>
              <a:cxnLst/>
              <a:rect l="0" t="0" r="0" b="0"/>
              <a:pathLst>
                <a:path w="300036" h="365366">
                  <a:moveTo>
                    <a:pt x="155246" y="0"/>
                  </a:moveTo>
                  <a:lnTo>
                    <a:pt x="92989" y="29850"/>
                  </a:lnTo>
                  <a:lnTo>
                    <a:pt x="46840" y="84999"/>
                  </a:lnTo>
                  <a:lnTo>
                    <a:pt x="21571" y="129614"/>
                  </a:lnTo>
                  <a:lnTo>
                    <a:pt x="4969" y="183140"/>
                  </a:lnTo>
                  <a:lnTo>
                    <a:pt x="0" y="246009"/>
                  </a:lnTo>
                  <a:lnTo>
                    <a:pt x="9070" y="301581"/>
                  </a:lnTo>
                  <a:lnTo>
                    <a:pt x="16579" y="323549"/>
                  </a:lnTo>
                  <a:lnTo>
                    <a:pt x="27716" y="341111"/>
                  </a:lnTo>
                  <a:lnTo>
                    <a:pt x="43584" y="353596"/>
                  </a:lnTo>
                  <a:lnTo>
                    <a:pt x="63504" y="361874"/>
                  </a:lnTo>
                  <a:lnTo>
                    <a:pt x="99857" y="365365"/>
                  </a:lnTo>
                  <a:lnTo>
                    <a:pt x="154884" y="353584"/>
                  </a:lnTo>
                  <a:lnTo>
                    <a:pt x="186725" y="338082"/>
                  </a:lnTo>
                  <a:lnTo>
                    <a:pt x="240928" y="283447"/>
                  </a:lnTo>
                  <a:lnTo>
                    <a:pt x="279053" y="221026"/>
                  </a:lnTo>
                  <a:lnTo>
                    <a:pt x="293835" y="189491"/>
                  </a:lnTo>
                  <a:lnTo>
                    <a:pt x="300035" y="146742"/>
                  </a:lnTo>
                  <a:lnTo>
                    <a:pt x="295245" y="120201"/>
                  </a:lnTo>
                  <a:lnTo>
                    <a:pt x="279395" y="88647"/>
                  </a:lnTo>
                  <a:lnTo>
                    <a:pt x="253079" y="57025"/>
                  </a:lnTo>
                  <a:lnTo>
                    <a:pt x="201694" y="24291"/>
                  </a:lnTo>
                  <a:lnTo>
                    <a:pt x="17630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4167" y="4628722"/>
              <a:ext cx="747525" cy="31586"/>
            </a:xfrm>
            <a:custGeom>
              <a:avLst/>
              <a:gdLst/>
              <a:ahLst/>
              <a:cxnLst/>
              <a:rect l="0" t="0" r="0" b="0"/>
              <a:pathLst>
                <a:path w="747525" h="31586">
                  <a:moveTo>
                    <a:pt x="747524" y="0"/>
                  </a:moveTo>
                  <a:lnTo>
                    <a:pt x="690260" y="0"/>
                  </a:lnTo>
                  <a:lnTo>
                    <a:pt x="629367" y="5589"/>
                  </a:lnTo>
                  <a:lnTo>
                    <a:pt x="580843" y="9065"/>
                  </a:lnTo>
                  <a:lnTo>
                    <a:pt x="518110" y="10239"/>
                  </a:lnTo>
                  <a:lnTo>
                    <a:pt x="461960" y="11612"/>
                  </a:lnTo>
                  <a:lnTo>
                    <a:pt x="406589" y="17738"/>
                  </a:lnTo>
                  <a:lnTo>
                    <a:pt x="346249" y="20074"/>
                  </a:lnTo>
                  <a:lnTo>
                    <a:pt x="283916" y="20765"/>
                  </a:lnTo>
                  <a:lnTo>
                    <a:pt x="220994" y="20970"/>
                  </a:lnTo>
                  <a:lnTo>
                    <a:pt x="159067" y="21031"/>
                  </a:lnTo>
                  <a:lnTo>
                    <a:pt x="101983" y="21049"/>
                  </a:lnTo>
                  <a:lnTo>
                    <a:pt x="45815" y="222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70509" y="4797178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0" y="23158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022677" y="4715284"/>
              <a:ext cx="174216" cy="323769"/>
            </a:xfrm>
            <a:custGeom>
              <a:avLst/>
              <a:gdLst/>
              <a:ahLst/>
              <a:cxnLst/>
              <a:rect l="0" t="0" r="0" b="0"/>
              <a:pathLst>
                <a:path w="174216" h="323769">
                  <a:moveTo>
                    <a:pt x="174215" y="81894"/>
                  </a:moveTo>
                  <a:lnTo>
                    <a:pt x="150169" y="99874"/>
                  </a:lnTo>
                  <a:lnTo>
                    <a:pt x="107581" y="157417"/>
                  </a:lnTo>
                  <a:lnTo>
                    <a:pt x="78034" y="217387"/>
                  </a:lnTo>
                  <a:lnTo>
                    <a:pt x="63493" y="261776"/>
                  </a:lnTo>
                  <a:lnTo>
                    <a:pt x="60665" y="287404"/>
                  </a:lnTo>
                  <a:lnTo>
                    <a:pt x="65647" y="308152"/>
                  </a:lnTo>
                  <a:lnTo>
                    <a:pt x="70251" y="316961"/>
                  </a:lnTo>
                  <a:lnTo>
                    <a:pt x="76830" y="321663"/>
                  </a:lnTo>
                  <a:lnTo>
                    <a:pt x="84725" y="323628"/>
                  </a:lnTo>
                  <a:lnTo>
                    <a:pt x="93499" y="323768"/>
                  </a:lnTo>
                  <a:lnTo>
                    <a:pt x="122613" y="312788"/>
                  </a:lnTo>
                  <a:lnTo>
                    <a:pt x="147877" y="289127"/>
                  </a:lnTo>
                  <a:lnTo>
                    <a:pt x="164592" y="254300"/>
                  </a:lnTo>
                  <a:lnTo>
                    <a:pt x="166819" y="231048"/>
                  </a:lnTo>
                  <a:lnTo>
                    <a:pt x="162739" y="209016"/>
                  </a:lnTo>
                  <a:lnTo>
                    <a:pt x="153127" y="187526"/>
                  </a:lnTo>
                  <a:lnTo>
                    <a:pt x="128972" y="161285"/>
                  </a:lnTo>
                  <a:lnTo>
                    <a:pt x="79047" y="127414"/>
                  </a:lnTo>
                  <a:lnTo>
                    <a:pt x="19371" y="100130"/>
                  </a:lnTo>
                  <a:lnTo>
                    <a:pt x="11325" y="94051"/>
                  </a:lnTo>
                  <a:lnTo>
                    <a:pt x="2384" y="74819"/>
                  </a:lnTo>
                  <a:lnTo>
                    <a:pt x="0" y="63139"/>
                  </a:lnTo>
                  <a:lnTo>
                    <a:pt x="750" y="53013"/>
                  </a:lnTo>
                  <a:lnTo>
                    <a:pt x="7822" y="35522"/>
                  </a:lnTo>
                  <a:lnTo>
                    <a:pt x="21884" y="23070"/>
                  </a:lnTo>
                  <a:lnTo>
                    <a:pt x="59507" y="5544"/>
                  </a:lnTo>
                  <a:lnTo>
                    <a:pt x="95905" y="0"/>
                  </a:lnTo>
                  <a:lnTo>
                    <a:pt x="119523" y="4942"/>
                  </a:lnTo>
                  <a:lnTo>
                    <a:pt x="130735" y="9536"/>
                  </a:lnTo>
                  <a:lnTo>
                    <a:pt x="138210" y="17277"/>
                  </a:lnTo>
                  <a:lnTo>
                    <a:pt x="146515" y="38358"/>
                  </a:lnTo>
                  <a:lnTo>
                    <a:pt x="147086" y="60205"/>
                  </a:lnTo>
                  <a:lnTo>
                    <a:pt x="142630" y="92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607504" y="458660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66883" y="0"/>
                  </a:lnTo>
                  <a:lnTo>
                    <a:pt x="2839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628561" y="469189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32663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933888" y="4175997"/>
            <a:ext cx="632357" cy="631710"/>
            <a:chOff x="1933888" y="4175997"/>
            <a:chExt cx="632357" cy="631710"/>
          </a:xfrm>
        </p:grpSpPr>
        <p:sp>
          <p:nvSpPr>
            <p:cNvPr id="135" name="Freeform 134"/>
            <p:cNvSpPr/>
            <p:nvPr/>
          </p:nvSpPr>
          <p:spPr>
            <a:xfrm>
              <a:off x="1933888" y="4347433"/>
              <a:ext cx="342391" cy="430872"/>
            </a:xfrm>
            <a:custGeom>
              <a:avLst/>
              <a:gdLst/>
              <a:ahLst/>
              <a:cxnLst/>
              <a:rect l="0" t="0" r="0" b="0"/>
              <a:pathLst>
                <a:path w="342391" h="430872">
                  <a:moveTo>
                    <a:pt x="0" y="60190"/>
                  </a:moveTo>
                  <a:lnTo>
                    <a:pt x="17980" y="36144"/>
                  </a:lnTo>
                  <a:lnTo>
                    <a:pt x="44322" y="15891"/>
                  </a:lnTo>
                  <a:lnTo>
                    <a:pt x="75523" y="3131"/>
                  </a:lnTo>
                  <a:lnTo>
                    <a:pt x="112714" y="0"/>
                  </a:lnTo>
                  <a:lnTo>
                    <a:pt x="135493" y="3413"/>
                  </a:lnTo>
                  <a:lnTo>
                    <a:pt x="154196" y="11949"/>
                  </a:lnTo>
                  <a:lnTo>
                    <a:pt x="170307" y="24712"/>
                  </a:lnTo>
                  <a:lnTo>
                    <a:pt x="185266" y="42082"/>
                  </a:lnTo>
                  <a:lnTo>
                    <a:pt x="193475" y="64620"/>
                  </a:lnTo>
                  <a:lnTo>
                    <a:pt x="195953" y="89065"/>
                  </a:lnTo>
                  <a:lnTo>
                    <a:pt x="193155" y="111628"/>
                  </a:lnTo>
                  <a:lnTo>
                    <a:pt x="179414" y="144061"/>
                  </a:lnTo>
                  <a:lnTo>
                    <a:pt x="163966" y="159077"/>
                  </a:lnTo>
                  <a:lnTo>
                    <a:pt x="154934" y="164720"/>
                  </a:lnTo>
                  <a:lnTo>
                    <a:pt x="152422" y="167311"/>
                  </a:lnTo>
                  <a:lnTo>
                    <a:pt x="154257" y="167869"/>
                  </a:lnTo>
                  <a:lnTo>
                    <a:pt x="158990" y="167071"/>
                  </a:lnTo>
                  <a:lnTo>
                    <a:pt x="220651" y="180270"/>
                  </a:lnTo>
                  <a:lnTo>
                    <a:pt x="273682" y="200280"/>
                  </a:lnTo>
                  <a:lnTo>
                    <a:pt x="310254" y="225773"/>
                  </a:lnTo>
                  <a:lnTo>
                    <a:pt x="332782" y="251971"/>
                  </a:lnTo>
                  <a:lnTo>
                    <a:pt x="340925" y="278007"/>
                  </a:lnTo>
                  <a:lnTo>
                    <a:pt x="342390" y="319311"/>
                  </a:lnTo>
                  <a:lnTo>
                    <a:pt x="337007" y="342641"/>
                  </a:lnTo>
                  <a:lnTo>
                    <a:pt x="320822" y="374336"/>
                  </a:lnTo>
                  <a:lnTo>
                    <a:pt x="300039" y="399066"/>
                  </a:lnTo>
                  <a:lnTo>
                    <a:pt x="272174" y="420041"/>
                  </a:lnTo>
                  <a:lnTo>
                    <a:pt x="251987" y="429914"/>
                  </a:lnTo>
                  <a:lnTo>
                    <a:pt x="209714" y="430871"/>
                  </a:lnTo>
                  <a:lnTo>
                    <a:pt x="152602" y="420713"/>
                  </a:lnTo>
                  <a:lnTo>
                    <a:pt x="112551" y="407442"/>
                  </a:lnTo>
                  <a:lnTo>
                    <a:pt x="94756" y="397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33666" y="4175997"/>
              <a:ext cx="11453" cy="210571"/>
            </a:xfrm>
            <a:custGeom>
              <a:avLst/>
              <a:gdLst/>
              <a:ahLst/>
              <a:cxnLst/>
              <a:rect l="0" t="0" r="0" b="0"/>
              <a:pathLst>
                <a:path w="11453" h="21057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1452" y="135713"/>
                  </a:lnTo>
                  <a:lnTo>
                    <a:pt x="7094" y="178756"/>
                  </a:lnTo>
                  <a:lnTo>
                    <a:pt x="558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333970" y="444973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11453"/>
                  </a:lnTo>
                  <a:lnTo>
                    <a:pt x="4986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86613" y="4559250"/>
              <a:ext cx="179632" cy="248457"/>
            </a:xfrm>
            <a:custGeom>
              <a:avLst/>
              <a:gdLst/>
              <a:ahLst/>
              <a:cxnLst/>
              <a:rect l="0" t="0" r="0" b="0"/>
              <a:pathLst>
                <a:path w="179632" h="248457">
                  <a:moveTo>
                    <a:pt x="0" y="48415"/>
                  </a:moveTo>
                  <a:lnTo>
                    <a:pt x="5589" y="31647"/>
                  </a:lnTo>
                  <a:lnTo>
                    <a:pt x="17692" y="17176"/>
                  </a:lnTo>
                  <a:lnTo>
                    <a:pt x="25832" y="10042"/>
                  </a:lnTo>
                  <a:lnTo>
                    <a:pt x="47356" y="2114"/>
                  </a:lnTo>
                  <a:lnTo>
                    <a:pt x="59646" y="0"/>
                  </a:lnTo>
                  <a:lnTo>
                    <a:pt x="79542" y="3890"/>
                  </a:lnTo>
                  <a:lnTo>
                    <a:pt x="103896" y="19235"/>
                  </a:lnTo>
                  <a:lnTo>
                    <a:pt x="111378" y="25452"/>
                  </a:lnTo>
                  <a:lnTo>
                    <a:pt x="119692" y="44838"/>
                  </a:lnTo>
                  <a:lnTo>
                    <a:pt x="121909" y="56559"/>
                  </a:lnTo>
                  <a:lnTo>
                    <a:pt x="121047" y="66712"/>
                  </a:lnTo>
                  <a:lnTo>
                    <a:pt x="113849" y="84233"/>
                  </a:lnTo>
                  <a:lnTo>
                    <a:pt x="99732" y="96699"/>
                  </a:lnTo>
                  <a:lnTo>
                    <a:pt x="91055" y="101662"/>
                  </a:lnTo>
                  <a:lnTo>
                    <a:pt x="89949" y="104970"/>
                  </a:lnTo>
                  <a:lnTo>
                    <a:pt x="93891" y="107175"/>
                  </a:lnTo>
                  <a:lnTo>
                    <a:pt x="109580" y="111965"/>
                  </a:lnTo>
                  <a:lnTo>
                    <a:pt x="145127" y="134104"/>
                  </a:lnTo>
                  <a:lnTo>
                    <a:pt x="175026" y="161008"/>
                  </a:lnTo>
                  <a:lnTo>
                    <a:pt x="178686" y="170270"/>
                  </a:lnTo>
                  <a:lnTo>
                    <a:pt x="179631" y="193040"/>
                  </a:lnTo>
                  <a:lnTo>
                    <a:pt x="167997" y="226578"/>
                  </a:lnTo>
                  <a:lnTo>
                    <a:pt x="159961" y="233870"/>
                  </a:lnTo>
                  <a:lnTo>
                    <a:pt x="138554" y="241973"/>
                  </a:lnTo>
                  <a:lnTo>
                    <a:pt x="86684" y="247176"/>
                  </a:lnTo>
                  <a:lnTo>
                    <a:pt x="31585" y="24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559507" y="3262583"/>
            <a:ext cx="2800582" cy="758738"/>
            <a:chOff x="5559507" y="3262583"/>
            <a:chExt cx="2800582" cy="758738"/>
          </a:xfrm>
        </p:grpSpPr>
        <p:sp>
          <p:nvSpPr>
            <p:cNvPr id="140" name="Freeform 139"/>
            <p:cNvSpPr/>
            <p:nvPr/>
          </p:nvSpPr>
          <p:spPr>
            <a:xfrm>
              <a:off x="5685849" y="3262583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6" y="57264"/>
                  </a:lnTo>
                  <a:lnTo>
                    <a:pt x="434" y="11815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59507" y="351526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8333"/>
                  </a:lnTo>
                  <a:lnTo>
                    <a:pt x="155908" y="9878"/>
                  </a:lnTo>
                  <a:lnTo>
                    <a:pt x="104686" y="10336"/>
                  </a:lnTo>
                  <a:lnTo>
                    <a:pt x="46155" y="1608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70035" y="3627818"/>
              <a:ext cx="179233" cy="269573"/>
            </a:xfrm>
            <a:custGeom>
              <a:avLst/>
              <a:gdLst/>
              <a:ahLst/>
              <a:cxnLst/>
              <a:rect l="0" t="0" r="0" b="0"/>
              <a:pathLst>
                <a:path w="179233" h="269573">
                  <a:moveTo>
                    <a:pt x="10529" y="34848"/>
                  </a:moveTo>
                  <a:lnTo>
                    <a:pt x="16118" y="18081"/>
                  </a:lnTo>
                  <a:lnTo>
                    <a:pt x="28220" y="6729"/>
                  </a:lnTo>
                  <a:lnTo>
                    <a:pt x="36361" y="2064"/>
                  </a:lnTo>
                  <a:lnTo>
                    <a:pt x="54765" y="0"/>
                  </a:lnTo>
                  <a:lnTo>
                    <a:pt x="73474" y="4152"/>
                  </a:lnTo>
                  <a:lnTo>
                    <a:pt x="89587" y="13797"/>
                  </a:lnTo>
                  <a:lnTo>
                    <a:pt x="101428" y="29001"/>
                  </a:lnTo>
                  <a:lnTo>
                    <a:pt x="106223" y="37969"/>
                  </a:lnTo>
                  <a:lnTo>
                    <a:pt x="108432" y="57292"/>
                  </a:lnTo>
                  <a:lnTo>
                    <a:pt x="107383" y="67358"/>
                  </a:lnTo>
                  <a:lnTo>
                    <a:pt x="103174" y="75239"/>
                  </a:lnTo>
                  <a:lnTo>
                    <a:pt x="89139" y="87115"/>
                  </a:lnTo>
                  <a:lnTo>
                    <a:pt x="87502" y="91920"/>
                  </a:lnTo>
                  <a:lnTo>
                    <a:pt x="89921" y="96292"/>
                  </a:lnTo>
                  <a:lnTo>
                    <a:pt x="148350" y="137139"/>
                  </a:lnTo>
                  <a:lnTo>
                    <a:pt x="173677" y="163423"/>
                  </a:lnTo>
                  <a:lnTo>
                    <a:pt x="177787" y="174377"/>
                  </a:lnTo>
                  <a:lnTo>
                    <a:pt x="179232" y="199026"/>
                  </a:lnTo>
                  <a:lnTo>
                    <a:pt x="172855" y="219340"/>
                  </a:lnTo>
                  <a:lnTo>
                    <a:pt x="149698" y="251445"/>
                  </a:lnTo>
                  <a:lnTo>
                    <a:pt x="126974" y="262915"/>
                  </a:lnTo>
                  <a:lnTo>
                    <a:pt x="98547" y="269572"/>
                  </a:lnTo>
                  <a:lnTo>
                    <a:pt x="45290" y="264314"/>
                  </a:lnTo>
                  <a:lnTo>
                    <a:pt x="0" y="255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016202" y="3720248"/>
              <a:ext cx="188674" cy="181637"/>
            </a:xfrm>
            <a:custGeom>
              <a:avLst/>
              <a:gdLst/>
              <a:ahLst/>
              <a:cxnLst/>
              <a:rect l="0" t="0" r="0" b="0"/>
              <a:pathLst>
                <a:path w="188674" h="181637">
                  <a:moveTo>
                    <a:pt x="122372" y="5590"/>
                  </a:moveTo>
                  <a:lnTo>
                    <a:pt x="105604" y="0"/>
                  </a:lnTo>
                  <a:lnTo>
                    <a:pt x="88014" y="376"/>
                  </a:lnTo>
                  <a:lnTo>
                    <a:pt x="69667" y="5612"/>
                  </a:lnTo>
                  <a:lnTo>
                    <a:pt x="31579" y="34593"/>
                  </a:lnTo>
                  <a:lnTo>
                    <a:pt x="10203" y="54997"/>
                  </a:lnTo>
                  <a:lnTo>
                    <a:pt x="2329" y="78241"/>
                  </a:lnTo>
                  <a:lnTo>
                    <a:pt x="0" y="105730"/>
                  </a:lnTo>
                  <a:lnTo>
                    <a:pt x="2864" y="129645"/>
                  </a:lnTo>
                  <a:lnTo>
                    <a:pt x="11156" y="148853"/>
                  </a:lnTo>
                  <a:lnTo>
                    <a:pt x="16642" y="157250"/>
                  </a:lnTo>
                  <a:lnTo>
                    <a:pt x="35217" y="169700"/>
                  </a:lnTo>
                  <a:lnTo>
                    <a:pt x="59070" y="177964"/>
                  </a:lnTo>
                  <a:lnTo>
                    <a:pt x="85269" y="181636"/>
                  </a:lnTo>
                  <a:lnTo>
                    <a:pt x="106273" y="177029"/>
                  </a:lnTo>
                  <a:lnTo>
                    <a:pt x="169716" y="144064"/>
                  </a:lnTo>
                  <a:lnTo>
                    <a:pt x="181629" y="127965"/>
                  </a:lnTo>
                  <a:lnTo>
                    <a:pt x="186443" y="118759"/>
                  </a:lnTo>
                  <a:lnTo>
                    <a:pt x="188673" y="99171"/>
                  </a:lnTo>
                  <a:lnTo>
                    <a:pt x="175015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24882" y="3539796"/>
              <a:ext cx="92678" cy="354499"/>
            </a:xfrm>
            <a:custGeom>
              <a:avLst/>
              <a:gdLst/>
              <a:ahLst/>
              <a:cxnLst/>
              <a:rect l="0" t="0" r="0" b="0"/>
              <a:pathLst>
                <a:path w="92678" h="354499">
                  <a:moveTo>
                    <a:pt x="82148" y="354498"/>
                  </a:moveTo>
                  <a:lnTo>
                    <a:pt x="64190" y="299453"/>
                  </a:lnTo>
                  <a:lnTo>
                    <a:pt x="46999" y="239986"/>
                  </a:lnTo>
                  <a:lnTo>
                    <a:pt x="29499" y="186213"/>
                  </a:lnTo>
                  <a:lnTo>
                    <a:pt x="11958" y="126186"/>
                  </a:lnTo>
                  <a:lnTo>
                    <a:pt x="0" y="65076"/>
                  </a:lnTo>
                  <a:lnTo>
                    <a:pt x="4126" y="29707"/>
                  </a:lnTo>
                  <a:lnTo>
                    <a:pt x="9077" y="20987"/>
                  </a:lnTo>
                  <a:lnTo>
                    <a:pt x="23935" y="8179"/>
                  </a:lnTo>
                  <a:lnTo>
                    <a:pt x="45357" y="1707"/>
                  </a:lnTo>
                  <a:lnTo>
                    <a:pt x="66967" y="0"/>
                  </a:lnTo>
                  <a:lnTo>
                    <a:pt x="92677" y="7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170160" y="370478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25764" y="7409"/>
                  </a:lnTo>
                  <a:lnTo>
                    <a:pt x="72935" y="1464"/>
                  </a:lnTo>
                  <a:lnTo>
                    <a:pt x="1284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03097" y="3722503"/>
              <a:ext cx="198774" cy="161263"/>
            </a:xfrm>
            <a:custGeom>
              <a:avLst/>
              <a:gdLst/>
              <a:ahLst/>
              <a:cxnLst/>
              <a:rect l="0" t="0" r="0" b="0"/>
              <a:pathLst>
                <a:path w="198774" h="161263">
                  <a:moveTo>
                    <a:pt x="125073" y="55977"/>
                  </a:moveTo>
                  <a:lnTo>
                    <a:pt x="115499" y="31930"/>
                  </a:lnTo>
                  <a:lnTo>
                    <a:pt x="104830" y="17603"/>
                  </a:lnTo>
                  <a:lnTo>
                    <a:pt x="80081" y="1973"/>
                  </a:lnTo>
                  <a:lnTo>
                    <a:pt x="60623" y="0"/>
                  </a:lnTo>
                  <a:lnTo>
                    <a:pt x="41447" y="4192"/>
                  </a:lnTo>
                  <a:lnTo>
                    <a:pt x="25125" y="13854"/>
                  </a:lnTo>
                  <a:lnTo>
                    <a:pt x="13192" y="29067"/>
                  </a:lnTo>
                  <a:lnTo>
                    <a:pt x="5158" y="48696"/>
                  </a:lnTo>
                  <a:lnTo>
                    <a:pt x="0" y="99425"/>
                  </a:lnTo>
                  <a:lnTo>
                    <a:pt x="1635" y="124420"/>
                  </a:lnTo>
                  <a:lnTo>
                    <a:pt x="10161" y="143328"/>
                  </a:lnTo>
                  <a:lnTo>
                    <a:pt x="18050" y="149306"/>
                  </a:lnTo>
                  <a:lnTo>
                    <a:pt x="39293" y="155948"/>
                  </a:lnTo>
                  <a:lnTo>
                    <a:pt x="49169" y="155380"/>
                  </a:lnTo>
                  <a:lnTo>
                    <a:pt x="66381" y="148509"/>
                  </a:lnTo>
                  <a:lnTo>
                    <a:pt x="78711" y="134537"/>
                  </a:lnTo>
                  <a:lnTo>
                    <a:pt x="104843" y="86816"/>
                  </a:lnTo>
                  <a:lnTo>
                    <a:pt x="105164" y="66173"/>
                  </a:lnTo>
                  <a:lnTo>
                    <a:pt x="104781" y="63944"/>
                  </a:lnTo>
                  <a:lnTo>
                    <a:pt x="104356" y="73946"/>
                  </a:lnTo>
                  <a:lnTo>
                    <a:pt x="110406" y="87750"/>
                  </a:lnTo>
                  <a:lnTo>
                    <a:pt x="148358" y="129918"/>
                  </a:lnTo>
                  <a:lnTo>
                    <a:pt x="182445" y="154377"/>
                  </a:lnTo>
                  <a:lnTo>
                    <a:pt x="198773" y="161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035692" y="3688727"/>
              <a:ext cx="169538" cy="332594"/>
            </a:xfrm>
            <a:custGeom>
              <a:avLst/>
              <a:gdLst/>
              <a:ahLst/>
              <a:cxnLst/>
              <a:rect l="0" t="0" r="0" b="0"/>
              <a:pathLst>
                <a:path w="169538" h="332594">
                  <a:moveTo>
                    <a:pt x="8333" y="110810"/>
                  </a:moveTo>
                  <a:lnTo>
                    <a:pt x="0" y="148288"/>
                  </a:lnTo>
                  <a:lnTo>
                    <a:pt x="1574" y="186255"/>
                  </a:lnTo>
                  <a:lnTo>
                    <a:pt x="12587" y="246595"/>
                  </a:lnTo>
                  <a:lnTo>
                    <a:pt x="16452" y="305264"/>
                  </a:lnTo>
                  <a:lnTo>
                    <a:pt x="12721" y="329425"/>
                  </a:lnTo>
                  <a:lnTo>
                    <a:pt x="11259" y="332593"/>
                  </a:lnTo>
                  <a:lnTo>
                    <a:pt x="10284" y="330025"/>
                  </a:lnTo>
                  <a:lnTo>
                    <a:pt x="10370" y="314693"/>
                  </a:lnTo>
                  <a:lnTo>
                    <a:pt x="14655" y="279754"/>
                  </a:lnTo>
                  <a:lnTo>
                    <a:pt x="3807" y="217777"/>
                  </a:lnTo>
                  <a:lnTo>
                    <a:pt x="160" y="157502"/>
                  </a:lnTo>
                  <a:lnTo>
                    <a:pt x="6561" y="107747"/>
                  </a:lnTo>
                  <a:lnTo>
                    <a:pt x="19204" y="51540"/>
                  </a:lnTo>
                  <a:lnTo>
                    <a:pt x="27203" y="29485"/>
                  </a:lnTo>
                  <a:lnTo>
                    <a:pt x="38556" y="11885"/>
                  </a:lnTo>
                  <a:lnTo>
                    <a:pt x="47199" y="6255"/>
                  </a:lnTo>
                  <a:lnTo>
                    <a:pt x="69281" y="0"/>
                  </a:lnTo>
                  <a:lnTo>
                    <a:pt x="91572" y="3459"/>
                  </a:lnTo>
                  <a:lnTo>
                    <a:pt x="120734" y="18561"/>
                  </a:lnTo>
                  <a:lnTo>
                    <a:pt x="144193" y="40973"/>
                  </a:lnTo>
                  <a:lnTo>
                    <a:pt x="157623" y="61054"/>
                  </a:lnTo>
                  <a:lnTo>
                    <a:pt x="167490" y="85576"/>
                  </a:lnTo>
                  <a:lnTo>
                    <a:pt x="169537" y="108953"/>
                  </a:lnTo>
                  <a:lnTo>
                    <a:pt x="165377" y="129872"/>
                  </a:lnTo>
                  <a:lnTo>
                    <a:pt x="155730" y="146968"/>
                  </a:lnTo>
                  <a:lnTo>
                    <a:pt x="147542" y="152462"/>
                  </a:lnTo>
                  <a:lnTo>
                    <a:pt x="113661" y="160196"/>
                  </a:lnTo>
                  <a:lnTo>
                    <a:pt x="76326" y="161317"/>
                  </a:lnTo>
                  <a:lnTo>
                    <a:pt x="39919" y="152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267552" y="3682964"/>
              <a:ext cx="229199" cy="169216"/>
            </a:xfrm>
            <a:custGeom>
              <a:avLst/>
              <a:gdLst/>
              <a:ahLst/>
              <a:cxnLst/>
              <a:rect l="0" t="0" r="0" b="0"/>
              <a:pathLst>
                <a:path w="229199" h="169216">
                  <a:moveTo>
                    <a:pt x="144971" y="63930"/>
                  </a:moveTo>
                  <a:lnTo>
                    <a:pt x="95472" y="4338"/>
                  </a:lnTo>
                  <a:lnTo>
                    <a:pt x="87406" y="805"/>
                  </a:lnTo>
                  <a:lnTo>
                    <a:pt x="69083" y="0"/>
                  </a:lnTo>
                  <a:lnTo>
                    <a:pt x="39037" y="6124"/>
                  </a:lnTo>
                  <a:lnTo>
                    <a:pt x="31064" y="11355"/>
                  </a:lnTo>
                  <a:lnTo>
                    <a:pt x="19086" y="26525"/>
                  </a:lnTo>
                  <a:lnTo>
                    <a:pt x="5766" y="54797"/>
                  </a:lnTo>
                  <a:lnTo>
                    <a:pt x="0" y="90990"/>
                  </a:lnTo>
                  <a:lnTo>
                    <a:pt x="4890" y="114561"/>
                  </a:lnTo>
                  <a:lnTo>
                    <a:pt x="20797" y="144443"/>
                  </a:lnTo>
                  <a:lnTo>
                    <a:pt x="27094" y="152701"/>
                  </a:lnTo>
                  <a:lnTo>
                    <a:pt x="46567" y="161875"/>
                  </a:lnTo>
                  <a:lnTo>
                    <a:pt x="58311" y="164322"/>
                  </a:lnTo>
                  <a:lnTo>
                    <a:pt x="68480" y="163613"/>
                  </a:lnTo>
                  <a:lnTo>
                    <a:pt x="86018" y="156587"/>
                  </a:lnTo>
                  <a:lnTo>
                    <a:pt x="109046" y="133888"/>
                  </a:lnTo>
                  <a:lnTo>
                    <a:pt x="133408" y="84495"/>
                  </a:lnTo>
                  <a:lnTo>
                    <a:pt x="137262" y="74131"/>
                  </a:lnTo>
                  <a:lnTo>
                    <a:pt x="141001" y="71900"/>
                  </a:lnTo>
                  <a:lnTo>
                    <a:pt x="144664" y="75093"/>
                  </a:lnTo>
                  <a:lnTo>
                    <a:pt x="175109" y="132694"/>
                  </a:lnTo>
                  <a:lnTo>
                    <a:pt x="229198" y="169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22535" y="3657077"/>
              <a:ext cx="121616" cy="160061"/>
            </a:xfrm>
            <a:custGeom>
              <a:avLst/>
              <a:gdLst/>
              <a:ahLst/>
              <a:cxnLst/>
              <a:rect l="0" t="0" r="0" b="0"/>
              <a:pathLst>
                <a:path w="121616" h="160061">
                  <a:moveTo>
                    <a:pt x="111086" y="5589"/>
                  </a:moveTo>
                  <a:lnTo>
                    <a:pt x="94318" y="0"/>
                  </a:lnTo>
                  <a:lnTo>
                    <a:pt x="76728" y="376"/>
                  </a:lnTo>
                  <a:lnTo>
                    <a:pt x="36839" y="10149"/>
                  </a:lnTo>
                  <a:lnTo>
                    <a:pt x="11228" y="25528"/>
                  </a:lnTo>
                  <a:lnTo>
                    <a:pt x="5909" y="34089"/>
                  </a:lnTo>
                  <a:lnTo>
                    <a:pt x="0" y="56080"/>
                  </a:lnTo>
                  <a:lnTo>
                    <a:pt x="2262" y="94769"/>
                  </a:lnTo>
                  <a:lnTo>
                    <a:pt x="15931" y="130279"/>
                  </a:lnTo>
                  <a:lnTo>
                    <a:pt x="31360" y="146015"/>
                  </a:lnTo>
                  <a:lnTo>
                    <a:pt x="40388" y="151849"/>
                  </a:lnTo>
                  <a:lnTo>
                    <a:pt x="75450" y="160060"/>
                  </a:lnTo>
                  <a:lnTo>
                    <a:pt x="95638" y="155741"/>
                  </a:lnTo>
                  <a:lnTo>
                    <a:pt x="121615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07321" y="3494210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31585" y="0"/>
                  </a:moveTo>
                  <a:lnTo>
                    <a:pt x="16931" y="58617"/>
                  </a:lnTo>
                  <a:lnTo>
                    <a:pt x="11793" y="121197"/>
                  </a:lnTo>
                  <a:lnTo>
                    <a:pt x="10903" y="172521"/>
                  </a:lnTo>
                  <a:lnTo>
                    <a:pt x="10639" y="223603"/>
                  </a:lnTo>
                  <a:lnTo>
                    <a:pt x="7430" y="27713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50618" y="3578438"/>
              <a:ext cx="93574" cy="221100"/>
            </a:xfrm>
            <a:custGeom>
              <a:avLst/>
              <a:gdLst/>
              <a:ahLst/>
              <a:cxnLst/>
              <a:rect l="0" t="0" r="0" b="0"/>
              <a:pathLst>
                <a:path w="93574" h="221100">
                  <a:moveTo>
                    <a:pt x="83044" y="0"/>
                  </a:moveTo>
                  <a:lnTo>
                    <a:pt x="58998" y="17981"/>
                  </a:lnTo>
                  <a:lnTo>
                    <a:pt x="16410" y="73184"/>
                  </a:lnTo>
                  <a:lnTo>
                    <a:pt x="2346" y="89459"/>
                  </a:lnTo>
                  <a:lnTo>
                    <a:pt x="0" y="99413"/>
                  </a:lnTo>
                  <a:lnTo>
                    <a:pt x="3631" y="122953"/>
                  </a:lnTo>
                  <a:lnTo>
                    <a:pt x="16165" y="142773"/>
                  </a:lnTo>
                  <a:lnTo>
                    <a:pt x="74711" y="202201"/>
                  </a:lnTo>
                  <a:lnTo>
                    <a:pt x="9357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82394" y="3624781"/>
              <a:ext cx="161840" cy="174757"/>
            </a:xfrm>
            <a:custGeom>
              <a:avLst/>
              <a:gdLst/>
              <a:ahLst/>
              <a:cxnLst/>
              <a:rect l="0" t="0" r="0" b="0"/>
              <a:pathLst>
                <a:path w="161840" h="174757">
                  <a:moveTo>
                    <a:pt x="109196" y="48414"/>
                  </a:moveTo>
                  <a:lnTo>
                    <a:pt x="99621" y="24367"/>
                  </a:lnTo>
                  <a:lnTo>
                    <a:pt x="88952" y="10041"/>
                  </a:lnTo>
                  <a:lnTo>
                    <a:pt x="70173" y="2113"/>
                  </a:lnTo>
                  <a:lnTo>
                    <a:pt x="58615" y="0"/>
                  </a:lnTo>
                  <a:lnTo>
                    <a:pt x="48569" y="930"/>
                  </a:lnTo>
                  <a:lnTo>
                    <a:pt x="31168" y="8203"/>
                  </a:lnTo>
                  <a:lnTo>
                    <a:pt x="18755" y="22354"/>
                  </a:lnTo>
                  <a:lnTo>
                    <a:pt x="1254" y="65623"/>
                  </a:lnTo>
                  <a:lnTo>
                    <a:pt x="0" y="88818"/>
                  </a:lnTo>
                  <a:lnTo>
                    <a:pt x="8728" y="132304"/>
                  </a:lnTo>
                  <a:lnTo>
                    <a:pt x="23926" y="158538"/>
                  </a:lnTo>
                  <a:lnTo>
                    <a:pt x="32462" y="162775"/>
                  </a:lnTo>
                  <a:lnTo>
                    <a:pt x="54425" y="164362"/>
                  </a:lnTo>
                  <a:lnTo>
                    <a:pt x="64493" y="160808"/>
                  </a:lnTo>
                  <a:lnTo>
                    <a:pt x="81919" y="147500"/>
                  </a:lnTo>
                  <a:lnTo>
                    <a:pt x="99294" y="120277"/>
                  </a:lnTo>
                  <a:lnTo>
                    <a:pt x="113306" y="86656"/>
                  </a:lnTo>
                  <a:lnTo>
                    <a:pt x="112104" y="98739"/>
                  </a:lnTo>
                  <a:lnTo>
                    <a:pt x="124079" y="144252"/>
                  </a:lnTo>
                  <a:lnTo>
                    <a:pt x="129647" y="152080"/>
                  </a:lnTo>
                  <a:lnTo>
                    <a:pt x="161839" y="17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60318" y="3650420"/>
              <a:ext cx="139788" cy="310300"/>
            </a:xfrm>
            <a:custGeom>
              <a:avLst/>
              <a:gdLst/>
              <a:ahLst/>
              <a:cxnLst/>
              <a:rect l="0" t="0" r="0" b="0"/>
              <a:pathLst>
                <a:path w="139788" h="310300">
                  <a:moveTo>
                    <a:pt x="120785" y="33303"/>
                  </a:moveTo>
                  <a:lnTo>
                    <a:pt x="85887" y="3995"/>
                  </a:lnTo>
                  <a:lnTo>
                    <a:pt x="60432" y="0"/>
                  </a:lnTo>
                  <a:lnTo>
                    <a:pt x="45454" y="573"/>
                  </a:lnTo>
                  <a:lnTo>
                    <a:pt x="22574" y="10567"/>
                  </a:lnTo>
                  <a:lnTo>
                    <a:pt x="13197" y="18146"/>
                  </a:lnTo>
                  <a:lnTo>
                    <a:pt x="2778" y="39045"/>
                  </a:lnTo>
                  <a:lnTo>
                    <a:pt x="0" y="51169"/>
                  </a:lnTo>
                  <a:lnTo>
                    <a:pt x="488" y="61591"/>
                  </a:lnTo>
                  <a:lnTo>
                    <a:pt x="7268" y="79411"/>
                  </a:lnTo>
                  <a:lnTo>
                    <a:pt x="14692" y="85099"/>
                  </a:lnTo>
                  <a:lnTo>
                    <a:pt x="35418" y="91418"/>
                  </a:lnTo>
                  <a:lnTo>
                    <a:pt x="45156" y="90764"/>
                  </a:lnTo>
                  <a:lnTo>
                    <a:pt x="62215" y="83798"/>
                  </a:lnTo>
                  <a:lnTo>
                    <a:pt x="74476" y="69783"/>
                  </a:lnTo>
                  <a:lnTo>
                    <a:pt x="79384" y="61133"/>
                  </a:lnTo>
                  <a:lnTo>
                    <a:pt x="84996" y="58875"/>
                  </a:lnTo>
                  <a:lnTo>
                    <a:pt x="91076" y="60880"/>
                  </a:lnTo>
                  <a:lnTo>
                    <a:pt x="97470" y="65726"/>
                  </a:lnTo>
                  <a:lnTo>
                    <a:pt x="104574" y="83588"/>
                  </a:lnTo>
                  <a:lnTo>
                    <a:pt x="117914" y="139447"/>
                  </a:lnTo>
                  <a:lnTo>
                    <a:pt x="131439" y="192094"/>
                  </a:lnTo>
                  <a:lnTo>
                    <a:pt x="139787" y="253142"/>
                  </a:lnTo>
                  <a:lnTo>
                    <a:pt x="134690" y="280748"/>
                  </a:lnTo>
                  <a:lnTo>
                    <a:pt x="130055" y="293023"/>
                  </a:lnTo>
                  <a:lnTo>
                    <a:pt x="122286" y="301206"/>
                  </a:lnTo>
                  <a:lnTo>
                    <a:pt x="101175" y="310299"/>
                  </a:lnTo>
                  <a:lnTo>
                    <a:pt x="62982" y="309828"/>
                  </a:lnTo>
                  <a:lnTo>
                    <a:pt x="4971" y="296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198231" y="3593671"/>
              <a:ext cx="161858" cy="202754"/>
            </a:xfrm>
            <a:custGeom>
              <a:avLst/>
              <a:gdLst/>
              <a:ahLst/>
              <a:cxnLst/>
              <a:rect l="0" t="0" r="0" b="0"/>
              <a:pathLst>
                <a:path w="161858" h="202754">
                  <a:moveTo>
                    <a:pt x="24986" y="121638"/>
                  </a:moveTo>
                  <a:lnTo>
                    <a:pt x="88414" y="102509"/>
                  </a:lnTo>
                  <a:lnTo>
                    <a:pt x="109328" y="91299"/>
                  </a:lnTo>
                  <a:lnTo>
                    <a:pt x="124083" y="75399"/>
                  </a:lnTo>
                  <a:lnTo>
                    <a:pt x="129656" y="66245"/>
                  </a:lnTo>
                  <a:lnTo>
                    <a:pt x="132727" y="46716"/>
                  </a:lnTo>
                  <a:lnTo>
                    <a:pt x="131909" y="36595"/>
                  </a:lnTo>
                  <a:lnTo>
                    <a:pt x="124760" y="19110"/>
                  </a:lnTo>
                  <a:lnTo>
                    <a:pt x="119578" y="11172"/>
                  </a:lnTo>
                  <a:lnTo>
                    <a:pt x="111443" y="5880"/>
                  </a:lnTo>
                  <a:lnTo>
                    <a:pt x="89928" y="0"/>
                  </a:lnTo>
                  <a:lnTo>
                    <a:pt x="67887" y="3626"/>
                  </a:lnTo>
                  <a:lnTo>
                    <a:pt x="38867" y="18821"/>
                  </a:lnTo>
                  <a:lnTo>
                    <a:pt x="24136" y="32658"/>
                  </a:lnTo>
                  <a:lnTo>
                    <a:pt x="1232" y="80284"/>
                  </a:lnTo>
                  <a:lnTo>
                    <a:pt x="0" y="104038"/>
                  </a:lnTo>
                  <a:lnTo>
                    <a:pt x="8742" y="151827"/>
                  </a:lnTo>
                  <a:lnTo>
                    <a:pt x="23943" y="178806"/>
                  </a:lnTo>
                  <a:lnTo>
                    <a:pt x="39731" y="191109"/>
                  </a:lnTo>
                  <a:lnTo>
                    <a:pt x="59615" y="199307"/>
                  </a:lnTo>
                  <a:lnTo>
                    <a:pt x="95948" y="202753"/>
                  </a:lnTo>
                  <a:lnTo>
                    <a:pt x="137139" y="197149"/>
                  </a:lnTo>
                  <a:lnTo>
                    <a:pt x="161857" y="195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5180481" y="4104863"/>
            <a:ext cx="3398958" cy="504018"/>
            <a:chOff x="5180481" y="4104863"/>
            <a:chExt cx="3398958" cy="504018"/>
          </a:xfrm>
        </p:grpSpPr>
        <p:sp>
          <p:nvSpPr>
            <p:cNvPr id="156" name="Freeform 155"/>
            <p:cNvSpPr/>
            <p:nvPr/>
          </p:nvSpPr>
          <p:spPr>
            <a:xfrm>
              <a:off x="5191010" y="433649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7409" y="42691"/>
                  </a:lnTo>
                  <a:lnTo>
                    <a:pt x="976" y="103238"/>
                  </a:lnTo>
                  <a:lnTo>
                    <a:pt x="193" y="14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180481" y="42206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72267" y="4295840"/>
              <a:ext cx="140522" cy="185696"/>
            </a:xfrm>
            <a:custGeom>
              <a:avLst/>
              <a:gdLst/>
              <a:ahLst/>
              <a:cxnLst/>
              <a:rect l="0" t="0" r="0" b="0"/>
              <a:pathLst>
                <a:path w="140522" h="185696">
                  <a:moveTo>
                    <a:pt x="97727" y="9065"/>
                  </a:moveTo>
                  <a:lnTo>
                    <a:pt x="60249" y="731"/>
                  </a:lnTo>
                  <a:lnTo>
                    <a:pt x="48175" y="0"/>
                  </a:lnTo>
                  <a:lnTo>
                    <a:pt x="28521" y="5426"/>
                  </a:lnTo>
                  <a:lnTo>
                    <a:pt x="20004" y="10148"/>
                  </a:lnTo>
                  <a:lnTo>
                    <a:pt x="7422" y="24754"/>
                  </a:lnTo>
                  <a:lnTo>
                    <a:pt x="2428" y="33562"/>
                  </a:lnTo>
                  <a:lnTo>
                    <a:pt x="0" y="52708"/>
                  </a:lnTo>
                  <a:lnTo>
                    <a:pt x="990" y="62727"/>
                  </a:lnTo>
                  <a:lnTo>
                    <a:pt x="5160" y="70576"/>
                  </a:lnTo>
                  <a:lnTo>
                    <a:pt x="19151" y="82416"/>
                  </a:lnTo>
                  <a:lnTo>
                    <a:pt x="75219" y="94980"/>
                  </a:lnTo>
                  <a:lnTo>
                    <a:pt x="107826" y="107441"/>
                  </a:lnTo>
                  <a:lnTo>
                    <a:pt x="118497" y="113253"/>
                  </a:lnTo>
                  <a:lnTo>
                    <a:pt x="133475" y="129070"/>
                  </a:lnTo>
                  <a:lnTo>
                    <a:pt x="139106" y="138201"/>
                  </a:lnTo>
                  <a:lnTo>
                    <a:pt x="140521" y="147798"/>
                  </a:lnTo>
                  <a:lnTo>
                    <a:pt x="135854" y="167820"/>
                  </a:lnTo>
                  <a:lnTo>
                    <a:pt x="127825" y="174563"/>
                  </a:lnTo>
                  <a:lnTo>
                    <a:pt x="103305" y="182055"/>
                  </a:lnTo>
                  <a:lnTo>
                    <a:pt x="49479" y="185695"/>
                  </a:lnTo>
                  <a:lnTo>
                    <a:pt x="2971" y="177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27617" y="4288760"/>
              <a:ext cx="148915" cy="145130"/>
            </a:xfrm>
            <a:custGeom>
              <a:avLst/>
              <a:gdLst/>
              <a:ahLst/>
              <a:cxnLst/>
              <a:rect l="0" t="0" r="0" b="0"/>
              <a:pathLst>
                <a:path w="148915" h="145130">
                  <a:moveTo>
                    <a:pt x="5590" y="26673"/>
                  </a:moveTo>
                  <a:lnTo>
                    <a:pt x="0" y="43441"/>
                  </a:lnTo>
                  <a:lnTo>
                    <a:pt x="376" y="61031"/>
                  </a:lnTo>
                  <a:lnTo>
                    <a:pt x="13309" y="118502"/>
                  </a:lnTo>
                  <a:lnTo>
                    <a:pt x="19939" y="141185"/>
                  </a:lnTo>
                  <a:lnTo>
                    <a:pt x="19835" y="145129"/>
                  </a:lnTo>
                  <a:lnTo>
                    <a:pt x="17426" y="144248"/>
                  </a:lnTo>
                  <a:lnTo>
                    <a:pt x="13481" y="140151"/>
                  </a:lnTo>
                  <a:lnTo>
                    <a:pt x="9097" y="123121"/>
                  </a:lnTo>
                  <a:lnTo>
                    <a:pt x="7222" y="61774"/>
                  </a:lnTo>
                  <a:lnTo>
                    <a:pt x="11384" y="38764"/>
                  </a:lnTo>
                  <a:lnTo>
                    <a:pt x="25893" y="11668"/>
                  </a:lnTo>
                  <a:lnTo>
                    <a:pt x="34333" y="6141"/>
                  </a:lnTo>
                  <a:lnTo>
                    <a:pt x="56189" y="0"/>
                  </a:lnTo>
                  <a:lnTo>
                    <a:pt x="78381" y="3510"/>
                  </a:lnTo>
                  <a:lnTo>
                    <a:pt x="98773" y="14039"/>
                  </a:lnTo>
                  <a:lnTo>
                    <a:pt x="138282" y="59368"/>
                  </a:lnTo>
                  <a:lnTo>
                    <a:pt x="146452" y="82928"/>
                  </a:lnTo>
                  <a:lnTo>
                    <a:pt x="148914" y="106657"/>
                  </a:lnTo>
                  <a:lnTo>
                    <a:pt x="142460" y="1424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798363" y="4304905"/>
              <a:ext cx="119735" cy="137488"/>
            </a:xfrm>
            <a:custGeom>
              <a:avLst/>
              <a:gdLst/>
              <a:ahLst/>
              <a:cxnLst/>
              <a:rect l="0" t="0" r="0" b="0"/>
              <a:pathLst>
                <a:path w="119735" h="137488">
                  <a:moveTo>
                    <a:pt x="87528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40" y="29308"/>
                  </a:lnTo>
                  <a:lnTo>
                    <a:pt x="2018" y="55087"/>
                  </a:lnTo>
                  <a:lnTo>
                    <a:pt x="0" y="74786"/>
                  </a:lnTo>
                  <a:lnTo>
                    <a:pt x="4173" y="94069"/>
                  </a:lnTo>
                  <a:lnTo>
                    <a:pt x="13826" y="110439"/>
                  </a:lnTo>
                  <a:lnTo>
                    <a:pt x="38004" y="132808"/>
                  </a:lnTo>
                  <a:lnTo>
                    <a:pt x="47493" y="136502"/>
                  </a:lnTo>
                  <a:lnTo>
                    <a:pt x="67395" y="137487"/>
                  </a:lnTo>
                  <a:lnTo>
                    <a:pt x="84818" y="130905"/>
                  </a:lnTo>
                  <a:lnTo>
                    <a:pt x="100362" y="119011"/>
                  </a:lnTo>
                  <a:lnTo>
                    <a:pt x="115069" y="102027"/>
                  </a:lnTo>
                  <a:lnTo>
                    <a:pt x="118756" y="91415"/>
                  </a:lnTo>
                  <a:lnTo>
                    <a:pt x="119734" y="67145"/>
                  </a:lnTo>
                  <a:lnTo>
                    <a:pt x="108119" y="32763"/>
                  </a:lnTo>
                  <a:lnTo>
                    <a:pt x="96289" y="17291"/>
                  </a:lnTo>
                  <a:lnTo>
                    <a:pt x="769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92440" y="4125920"/>
              <a:ext cx="19794" cy="294799"/>
            </a:xfrm>
            <a:custGeom>
              <a:avLst/>
              <a:gdLst/>
              <a:ahLst/>
              <a:cxnLst/>
              <a:rect l="0" t="0" r="0" b="0"/>
              <a:pathLst>
                <a:path w="19794" h="294799">
                  <a:moveTo>
                    <a:pt x="19793" y="0"/>
                  </a:moveTo>
                  <a:lnTo>
                    <a:pt x="5138" y="58617"/>
                  </a:lnTo>
                  <a:lnTo>
                    <a:pt x="0" y="121196"/>
                  </a:lnTo>
                  <a:lnTo>
                    <a:pt x="281" y="171351"/>
                  </a:lnTo>
                  <a:lnTo>
                    <a:pt x="7142" y="230812"/>
                  </a:lnTo>
                  <a:lnTo>
                    <a:pt x="11754" y="267260"/>
                  </a:lnTo>
                  <a:lnTo>
                    <a:pt x="1979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75362" y="422067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76948" y="4462"/>
                  </a:lnTo>
                  <a:lnTo>
                    <a:pt x="122127" y="8984"/>
                  </a:lnTo>
                  <a:lnTo>
                    <a:pt x="60908" y="4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235760" y="4292010"/>
              <a:ext cx="144971" cy="170823"/>
            </a:xfrm>
            <a:custGeom>
              <a:avLst/>
              <a:gdLst/>
              <a:ahLst/>
              <a:cxnLst/>
              <a:rect l="0" t="0" r="0" b="0"/>
              <a:pathLst>
                <a:path w="144971" h="170823">
                  <a:moveTo>
                    <a:pt x="134441" y="44480"/>
                  </a:moveTo>
                  <a:lnTo>
                    <a:pt x="78782" y="4938"/>
                  </a:lnTo>
                  <a:lnTo>
                    <a:pt x="69259" y="571"/>
                  </a:lnTo>
                  <a:lnTo>
                    <a:pt x="59401" y="0"/>
                  </a:lnTo>
                  <a:lnTo>
                    <a:pt x="39089" y="5604"/>
                  </a:lnTo>
                  <a:lnTo>
                    <a:pt x="24602" y="19013"/>
                  </a:lnTo>
                  <a:lnTo>
                    <a:pt x="5770" y="56217"/>
                  </a:lnTo>
                  <a:lnTo>
                    <a:pt x="0" y="98131"/>
                  </a:lnTo>
                  <a:lnTo>
                    <a:pt x="4890" y="124477"/>
                  </a:lnTo>
                  <a:lnTo>
                    <a:pt x="9469" y="136416"/>
                  </a:lnTo>
                  <a:lnTo>
                    <a:pt x="17201" y="144375"/>
                  </a:lnTo>
                  <a:lnTo>
                    <a:pt x="38270" y="153219"/>
                  </a:lnTo>
                  <a:lnTo>
                    <a:pt x="48101" y="152067"/>
                  </a:lnTo>
                  <a:lnTo>
                    <a:pt x="65262" y="141430"/>
                  </a:lnTo>
                  <a:lnTo>
                    <a:pt x="77569" y="125004"/>
                  </a:lnTo>
                  <a:lnTo>
                    <a:pt x="95001" y="85863"/>
                  </a:lnTo>
                  <a:lnTo>
                    <a:pt x="97620" y="83767"/>
                  </a:lnTo>
                  <a:lnTo>
                    <a:pt x="99365" y="87049"/>
                  </a:lnTo>
                  <a:lnTo>
                    <a:pt x="103644" y="102004"/>
                  </a:lnTo>
                  <a:lnTo>
                    <a:pt x="125455" y="137081"/>
                  </a:lnTo>
                  <a:lnTo>
                    <a:pt x="139188" y="156535"/>
                  </a:lnTo>
                  <a:lnTo>
                    <a:pt x="144970" y="170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95762" y="4315433"/>
              <a:ext cx="195581" cy="125598"/>
            </a:xfrm>
            <a:custGeom>
              <a:avLst/>
              <a:gdLst/>
              <a:ahLst/>
              <a:cxnLst/>
              <a:rect l="0" t="0" r="0" b="0"/>
              <a:pathLst>
                <a:path w="195581" h="125598">
                  <a:moveTo>
                    <a:pt x="6066" y="0"/>
                  </a:moveTo>
                  <a:lnTo>
                    <a:pt x="0" y="32452"/>
                  </a:lnTo>
                  <a:lnTo>
                    <a:pt x="2591" y="53028"/>
                  </a:lnTo>
                  <a:lnTo>
                    <a:pt x="16215" y="84342"/>
                  </a:lnTo>
                  <a:lnTo>
                    <a:pt x="24530" y="91323"/>
                  </a:lnTo>
                  <a:lnTo>
                    <a:pt x="46248" y="99080"/>
                  </a:lnTo>
                  <a:lnTo>
                    <a:pt x="56251" y="98809"/>
                  </a:lnTo>
                  <a:lnTo>
                    <a:pt x="73604" y="92268"/>
                  </a:lnTo>
                  <a:lnTo>
                    <a:pt x="85996" y="78442"/>
                  </a:lnTo>
                  <a:lnTo>
                    <a:pt x="90938" y="69843"/>
                  </a:lnTo>
                  <a:lnTo>
                    <a:pt x="95403" y="67619"/>
                  </a:lnTo>
                  <a:lnTo>
                    <a:pt x="99549" y="69646"/>
                  </a:lnTo>
                  <a:lnTo>
                    <a:pt x="136341" y="119400"/>
                  </a:lnTo>
                  <a:lnTo>
                    <a:pt x="145559" y="125224"/>
                  </a:lnTo>
                  <a:lnTo>
                    <a:pt x="154043" y="125597"/>
                  </a:lnTo>
                  <a:lnTo>
                    <a:pt x="162040" y="122336"/>
                  </a:lnTo>
                  <a:lnTo>
                    <a:pt x="175993" y="109353"/>
                  </a:lnTo>
                  <a:lnTo>
                    <a:pt x="186095" y="91885"/>
                  </a:lnTo>
                  <a:lnTo>
                    <a:pt x="193706" y="44840"/>
                  </a:lnTo>
                  <a:lnTo>
                    <a:pt x="1955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848923" y="4189091"/>
              <a:ext cx="142461" cy="253644"/>
            </a:xfrm>
            <a:custGeom>
              <a:avLst/>
              <a:gdLst/>
              <a:ahLst/>
              <a:cxnLst/>
              <a:rect l="0" t="0" r="0" b="0"/>
              <a:pathLst>
                <a:path w="142461" h="25364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9" y="102552"/>
                  </a:lnTo>
                  <a:lnTo>
                    <a:pt x="15332" y="158081"/>
                  </a:lnTo>
                  <a:lnTo>
                    <a:pt x="15963" y="214110"/>
                  </a:lnTo>
                  <a:lnTo>
                    <a:pt x="21661" y="250613"/>
                  </a:lnTo>
                  <a:lnTo>
                    <a:pt x="23323" y="253643"/>
                  </a:lnTo>
                  <a:lnTo>
                    <a:pt x="24431" y="250984"/>
                  </a:lnTo>
                  <a:lnTo>
                    <a:pt x="24492" y="236721"/>
                  </a:lnTo>
                  <a:lnTo>
                    <a:pt x="20289" y="208960"/>
                  </a:lnTo>
                  <a:lnTo>
                    <a:pt x="31167" y="157715"/>
                  </a:lnTo>
                  <a:lnTo>
                    <a:pt x="36679" y="151937"/>
                  </a:lnTo>
                  <a:lnTo>
                    <a:pt x="43864" y="149255"/>
                  </a:lnTo>
                  <a:lnTo>
                    <a:pt x="61205" y="149393"/>
                  </a:lnTo>
                  <a:lnTo>
                    <a:pt x="80610" y="153355"/>
                  </a:lnTo>
                  <a:lnTo>
                    <a:pt x="105677" y="167751"/>
                  </a:lnTo>
                  <a:lnTo>
                    <a:pt x="117533" y="183351"/>
                  </a:lnTo>
                  <a:lnTo>
                    <a:pt x="14246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047981" y="4294376"/>
              <a:ext cx="93773" cy="127822"/>
            </a:xfrm>
            <a:custGeom>
              <a:avLst/>
              <a:gdLst/>
              <a:ahLst/>
              <a:cxnLst/>
              <a:rect l="0" t="0" r="0" b="0"/>
              <a:pathLst>
                <a:path w="93773" h="127822">
                  <a:moveTo>
                    <a:pt x="69744" y="10529"/>
                  </a:moveTo>
                  <a:lnTo>
                    <a:pt x="52976" y="4939"/>
                  </a:lnTo>
                  <a:lnTo>
                    <a:pt x="45697" y="5633"/>
                  </a:lnTo>
                  <a:lnTo>
                    <a:pt x="31370" y="12642"/>
                  </a:lnTo>
                  <a:lnTo>
                    <a:pt x="10150" y="29742"/>
                  </a:lnTo>
                  <a:lnTo>
                    <a:pt x="2314" y="52213"/>
                  </a:lnTo>
                  <a:lnTo>
                    <a:pt x="0" y="79358"/>
                  </a:lnTo>
                  <a:lnTo>
                    <a:pt x="2871" y="103121"/>
                  </a:lnTo>
                  <a:lnTo>
                    <a:pt x="7614" y="112031"/>
                  </a:lnTo>
                  <a:lnTo>
                    <a:pt x="22244" y="125051"/>
                  </a:lnTo>
                  <a:lnTo>
                    <a:pt x="31058" y="127821"/>
                  </a:lnTo>
                  <a:lnTo>
                    <a:pt x="50210" y="127779"/>
                  </a:lnTo>
                  <a:lnTo>
                    <a:pt x="67301" y="120742"/>
                  </a:lnTo>
                  <a:lnTo>
                    <a:pt x="75134" y="115590"/>
                  </a:lnTo>
                  <a:lnTo>
                    <a:pt x="86957" y="97386"/>
                  </a:lnTo>
                  <a:lnTo>
                    <a:pt x="93772" y="74868"/>
                  </a:lnTo>
                  <a:lnTo>
                    <a:pt x="92901" y="53162"/>
                  </a:lnTo>
                  <a:lnTo>
                    <a:pt x="85495" y="34936"/>
                  </a:lnTo>
                  <a:lnTo>
                    <a:pt x="74411" y="14641"/>
                  </a:lnTo>
                  <a:lnTo>
                    <a:pt x="697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96739" y="4168034"/>
              <a:ext cx="15743" cy="252685"/>
            </a:xfrm>
            <a:custGeom>
              <a:avLst/>
              <a:gdLst/>
              <a:ahLst/>
              <a:cxnLst/>
              <a:rect l="0" t="0" r="0" b="0"/>
              <a:pathLst>
                <a:path w="15743" h="252685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9773" y="150691"/>
                  </a:lnTo>
                  <a:lnTo>
                    <a:pt x="14563" y="205848"/>
                  </a:lnTo>
                  <a:lnTo>
                    <a:pt x="157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257898" y="4258131"/>
              <a:ext cx="121740" cy="173116"/>
            </a:xfrm>
            <a:custGeom>
              <a:avLst/>
              <a:gdLst/>
              <a:ahLst/>
              <a:cxnLst/>
              <a:rect l="0" t="0" r="0" b="0"/>
              <a:pathLst>
                <a:path w="121740" h="173116">
                  <a:moveTo>
                    <a:pt x="17754" y="88887"/>
                  </a:moveTo>
                  <a:lnTo>
                    <a:pt x="72799" y="70929"/>
                  </a:lnTo>
                  <a:lnTo>
                    <a:pt x="97591" y="64138"/>
                  </a:lnTo>
                  <a:lnTo>
                    <a:pt x="107243" y="58350"/>
                  </a:lnTo>
                  <a:lnTo>
                    <a:pt x="121088" y="42560"/>
                  </a:lnTo>
                  <a:lnTo>
                    <a:pt x="121739" y="33436"/>
                  </a:lnTo>
                  <a:lnTo>
                    <a:pt x="113103" y="13940"/>
                  </a:lnTo>
                  <a:lnTo>
                    <a:pt x="104716" y="7336"/>
                  </a:lnTo>
                  <a:lnTo>
                    <a:pt x="82920" y="0"/>
                  </a:lnTo>
                  <a:lnTo>
                    <a:pt x="72897" y="383"/>
                  </a:lnTo>
                  <a:lnTo>
                    <a:pt x="55520" y="7048"/>
                  </a:lnTo>
                  <a:lnTo>
                    <a:pt x="26995" y="23954"/>
                  </a:lnTo>
                  <a:lnTo>
                    <a:pt x="12892" y="40141"/>
                  </a:lnTo>
                  <a:lnTo>
                    <a:pt x="3895" y="60203"/>
                  </a:lnTo>
                  <a:lnTo>
                    <a:pt x="0" y="96636"/>
                  </a:lnTo>
                  <a:lnTo>
                    <a:pt x="3234" y="119237"/>
                  </a:lnTo>
                  <a:lnTo>
                    <a:pt x="11690" y="137861"/>
                  </a:lnTo>
                  <a:lnTo>
                    <a:pt x="17221" y="146103"/>
                  </a:lnTo>
                  <a:lnTo>
                    <a:pt x="32725" y="158380"/>
                  </a:lnTo>
                  <a:lnTo>
                    <a:pt x="52484" y="166567"/>
                  </a:lnTo>
                  <a:lnTo>
                    <a:pt x="101982" y="173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70450" y="4245557"/>
              <a:ext cx="119930" cy="363324"/>
            </a:xfrm>
            <a:custGeom>
              <a:avLst/>
              <a:gdLst/>
              <a:ahLst/>
              <a:cxnLst/>
              <a:rect l="0" t="0" r="0" b="0"/>
              <a:pathLst>
                <a:path w="119930" h="363324">
                  <a:moveTo>
                    <a:pt x="0" y="143576"/>
                  </a:moveTo>
                  <a:lnTo>
                    <a:pt x="5589" y="202193"/>
                  </a:lnTo>
                  <a:lnTo>
                    <a:pt x="10723" y="256367"/>
                  </a:lnTo>
                  <a:lnTo>
                    <a:pt x="21789" y="309009"/>
                  </a:lnTo>
                  <a:lnTo>
                    <a:pt x="30295" y="363323"/>
                  </a:lnTo>
                  <a:lnTo>
                    <a:pt x="31416" y="319191"/>
                  </a:lnTo>
                  <a:lnTo>
                    <a:pt x="23229" y="257213"/>
                  </a:lnTo>
                  <a:lnTo>
                    <a:pt x="21486" y="197218"/>
                  </a:lnTo>
                  <a:lnTo>
                    <a:pt x="19972" y="137448"/>
                  </a:lnTo>
                  <a:lnTo>
                    <a:pt x="12741" y="77462"/>
                  </a:lnTo>
                  <a:lnTo>
                    <a:pt x="10966" y="15223"/>
                  </a:lnTo>
                  <a:lnTo>
                    <a:pt x="16669" y="6535"/>
                  </a:lnTo>
                  <a:lnTo>
                    <a:pt x="26321" y="1912"/>
                  </a:lnTo>
                  <a:lnTo>
                    <a:pt x="38604" y="0"/>
                  </a:lnTo>
                  <a:lnTo>
                    <a:pt x="61612" y="4115"/>
                  </a:lnTo>
                  <a:lnTo>
                    <a:pt x="72660" y="8488"/>
                  </a:lnTo>
                  <a:lnTo>
                    <a:pt x="88056" y="22706"/>
                  </a:lnTo>
                  <a:lnTo>
                    <a:pt x="111422" y="70597"/>
                  </a:lnTo>
                  <a:lnTo>
                    <a:pt x="118931" y="91254"/>
                  </a:lnTo>
                  <a:lnTo>
                    <a:pt x="119929" y="112133"/>
                  </a:lnTo>
                  <a:lnTo>
                    <a:pt x="118557" y="122614"/>
                  </a:lnTo>
                  <a:lnTo>
                    <a:pt x="114133" y="130771"/>
                  </a:lnTo>
                  <a:lnTo>
                    <a:pt x="99859" y="142954"/>
                  </a:lnTo>
                  <a:lnTo>
                    <a:pt x="78697" y="149149"/>
                  </a:lnTo>
                  <a:lnTo>
                    <a:pt x="54864" y="150732"/>
                  </a:lnTo>
                  <a:lnTo>
                    <a:pt x="10529" y="143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730672" y="4242486"/>
              <a:ext cx="155634" cy="167704"/>
            </a:xfrm>
            <a:custGeom>
              <a:avLst/>
              <a:gdLst/>
              <a:ahLst/>
              <a:cxnLst/>
              <a:rect l="0" t="0" r="0" b="0"/>
              <a:pathLst>
                <a:path w="155634" h="167704">
                  <a:moveTo>
                    <a:pt x="102990" y="51890"/>
                  </a:moveTo>
                  <a:lnTo>
                    <a:pt x="82747" y="7927"/>
                  </a:lnTo>
                  <a:lnTo>
                    <a:pt x="75457" y="2694"/>
                  </a:lnTo>
                  <a:lnTo>
                    <a:pt x="67087" y="375"/>
                  </a:lnTo>
                  <a:lnTo>
                    <a:pt x="57999" y="0"/>
                  </a:lnTo>
                  <a:lnTo>
                    <a:pt x="41660" y="5821"/>
                  </a:lnTo>
                  <a:lnTo>
                    <a:pt x="34027" y="10648"/>
                  </a:lnTo>
                  <a:lnTo>
                    <a:pt x="22427" y="25372"/>
                  </a:lnTo>
                  <a:lnTo>
                    <a:pt x="5448" y="69008"/>
                  </a:lnTo>
                  <a:lnTo>
                    <a:pt x="0" y="108955"/>
                  </a:lnTo>
                  <a:lnTo>
                    <a:pt x="4964" y="130285"/>
                  </a:lnTo>
                  <a:lnTo>
                    <a:pt x="9564" y="139248"/>
                  </a:lnTo>
                  <a:lnTo>
                    <a:pt x="24032" y="152327"/>
                  </a:lnTo>
                  <a:lnTo>
                    <a:pt x="32805" y="157453"/>
                  </a:lnTo>
                  <a:lnTo>
                    <a:pt x="40992" y="158530"/>
                  </a:lnTo>
                  <a:lnTo>
                    <a:pt x="56328" y="153488"/>
                  </a:lnTo>
                  <a:lnTo>
                    <a:pt x="67824" y="140328"/>
                  </a:lnTo>
                  <a:lnTo>
                    <a:pt x="84736" y="103285"/>
                  </a:lnTo>
                  <a:lnTo>
                    <a:pt x="88481" y="101361"/>
                  </a:lnTo>
                  <a:lnTo>
                    <a:pt x="92148" y="104757"/>
                  </a:lnTo>
                  <a:lnTo>
                    <a:pt x="106017" y="125656"/>
                  </a:lnTo>
                  <a:lnTo>
                    <a:pt x="137315" y="158353"/>
                  </a:lnTo>
                  <a:lnTo>
                    <a:pt x="155633" y="16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872705" y="4228432"/>
              <a:ext cx="129415" cy="155819"/>
            </a:xfrm>
            <a:custGeom>
              <a:avLst/>
              <a:gdLst/>
              <a:ahLst/>
              <a:cxnLst/>
              <a:rect l="0" t="0" r="0" b="0"/>
              <a:pathLst>
                <a:path w="129415" h="155819">
                  <a:moveTo>
                    <a:pt x="118885" y="13302"/>
                  </a:moveTo>
                  <a:lnTo>
                    <a:pt x="107707" y="2123"/>
                  </a:lnTo>
                  <a:lnTo>
                    <a:pt x="99734" y="0"/>
                  </a:lnTo>
                  <a:lnTo>
                    <a:pt x="67328" y="2601"/>
                  </a:lnTo>
                  <a:lnTo>
                    <a:pt x="36148" y="11951"/>
                  </a:lnTo>
                  <a:lnTo>
                    <a:pt x="19333" y="22840"/>
                  </a:lnTo>
                  <a:lnTo>
                    <a:pt x="7179" y="38598"/>
                  </a:lnTo>
                  <a:lnTo>
                    <a:pt x="2301" y="47713"/>
                  </a:lnTo>
                  <a:lnTo>
                    <a:pt x="0" y="70320"/>
                  </a:lnTo>
                  <a:lnTo>
                    <a:pt x="8054" y="117371"/>
                  </a:lnTo>
                  <a:lnTo>
                    <a:pt x="23135" y="144223"/>
                  </a:lnTo>
                  <a:lnTo>
                    <a:pt x="31655" y="149715"/>
                  </a:lnTo>
                  <a:lnTo>
                    <a:pt x="53600" y="155818"/>
                  </a:lnTo>
                  <a:lnTo>
                    <a:pt x="115386" y="151724"/>
                  </a:lnTo>
                  <a:lnTo>
                    <a:pt x="129414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034266" y="4104863"/>
              <a:ext cx="20496" cy="294799"/>
            </a:xfrm>
            <a:custGeom>
              <a:avLst/>
              <a:gdLst/>
              <a:ahLst/>
              <a:cxnLst/>
              <a:rect l="0" t="0" r="0" b="0"/>
              <a:pathLst>
                <a:path w="20496" h="294799">
                  <a:moveTo>
                    <a:pt x="20495" y="0"/>
                  </a:moveTo>
                  <a:lnTo>
                    <a:pt x="5840" y="55141"/>
                  </a:lnTo>
                  <a:lnTo>
                    <a:pt x="1335" y="103556"/>
                  </a:lnTo>
                  <a:lnTo>
                    <a:pt x="0" y="160535"/>
                  </a:lnTo>
                  <a:lnTo>
                    <a:pt x="5194" y="210692"/>
                  </a:lnTo>
                  <a:lnTo>
                    <a:pt x="9024" y="266053"/>
                  </a:lnTo>
                  <a:lnTo>
                    <a:pt x="996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060710" y="4178562"/>
              <a:ext cx="78280" cy="210571"/>
            </a:xfrm>
            <a:custGeom>
              <a:avLst/>
              <a:gdLst/>
              <a:ahLst/>
              <a:cxnLst/>
              <a:rect l="0" t="0" r="0" b="0"/>
              <a:pathLst>
                <a:path w="78280" h="210571">
                  <a:moveTo>
                    <a:pt x="78279" y="0"/>
                  </a:moveTo>
                  <a:lnTo>
                    <a:pt x="60298" y="24047"/>
                  </a:lnTo>
                  <a:lnTo>
                    <a:pt x="7435" y="68975"/>
                  </a:lnTo>
                  <a:lnTo>
                    <a:pt x="0" y="91877"/>
                  </a:lnTo>
                  <a:lnTo>
                    <a:pt x="1403" y="125489"/>
                  </a:lnTo>
                  <a:lnTo>
                    <a:pt x="14816" y="157675"/>
                  </a:lnTo>
                  <a:lnTo>
                    <a:pt x="33306" y="175753"/>
                  </a:lnTo>
                  <a:lnTo>
                    <a:pt x="7827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162990" y="4230494"/>
              <a:ext cx="133927" cy="169168"/>
            </a:xfrm>
            <a:custGeom>
              <a:avLst/>
              <a:gdLst/>
              <a:ahLst/>
              <a:cxnLst/>
              <a:rect l="0" t="0" r="0" b="0"/>
              <a:pathLst>
                <a:path w="133927" h="169168">
                  <a:moveTo>
                    <a:pt x="112869" y="42825"/>
                  </a:moveTo>
                  <a:lnTo>
                    <a:pt x="83561" y="4452"/>
                  </a:lnTo>
                  <a:lnTo>
                    <a:pt x="74614" y="865"/>
                  </a:lnTo>
                  <a:lnTo>
                    <a:pt x="52193" y="0"/>
                  </a:lnTo>
                  <a:lnTo>
                    <a:pt x="42002" y="3747"/>
                  </a:lnTo>
                  <a:lnTo>
                    <a:pt x="24442" y="17268"/>
                  </a:lnTo>
                  <a:lnTo>
                    <a:pt x="6991" y="50201"/>
                  </a:lnTo>
                  <a:lnTo>
                    <a:pt x="0" y="89595"/>
                  </a:lnTo>
                  <a:lnTo>
                    <a:pt x="4604" y="113914"/>
                  </a:lnTo>
                  <a:lnTo>
                    <a:pt x="9107" y="125313"/>
                  </a:lnTo>
                  <a:lnTo>
                    <a:pt x="16789" y="132912"/>
                  </a:lnTo>
                  <a:lnTo>
                    <a:pt x="37801" y="141356"/>
                  </a:lnTo>
                  <a:lnTo>
                    <a:pt x="47616" y="138928"/>
                  </a:lnTo>
                  <a:lnTo>
                    <a:pt x="64761" y="123752"/>
                  </a:lnTo>
                  <a:lnTo>
                    <a:pt x="73940" y="101410"/>
                  </a:lnTo>
                  <a:lnTo>
                    <a:pt x="76388" y="88900"/>
                  </a:lnTo>
                  <a:lnTo>
                    <a:pt x="78020" y="85241"/>
                  </a:lnTo>
                  <a:lnTo>
                    <a:pt x="79108" y="87480"/>
                  </a:lnTo>
                  <a:lnTo>
                    <a:pt x="83336" y="134840"/>
                  </a:lnTo>
                  <a:lnTo>
                    <a:pt x="92335" y="152351"/>
                  </a:lnTo>
                  <a:lnTo>
                    <a:pt x="99180" y="157956"/>
                  </a:lnTo>
                  <a:lnTo>
                    <a:pt x="133926" y="169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223217" y="4226802"/>
              <a:ext cx="188582" cy="349611"/>
            </a:xfrm>
            <a:custGeom>
              <a:avLst/>
              <a:gdLst/>
              <a:ahLst/>
              <a:cxnLst/>
              <a:rect l="0" t="0" r="0" b="0"/>
              <a:pathLst>
                <a:path w="188582" h="349611">
                  <a:moveTo>
                    <a:pt x="168456" y="67575"/>
                  </a:moveTo>
                  <a:lnTo>
                    <a:pt x="153884" y="24883"/>
                  </a:lnTo>
                  <a:lnTo>
                    <a:pt x="148213" y="14547"/>
                  </a:lnTo>
                  <a:lnTo>
                    <a:pt x="139753" y="7656"/>
                  </a:lnTo>
                  <a:lnTo>
                    <a:pt x="117874" y="0"/>
                  </a:lnTo>
                  <a:lnTo>
                    <a:pt x="107828" y="298"/>
                  </a:lnTo>
                  <a:lnTo>
                    <a:pt x="90428" y="6868"/>
                  </a:lnTo>
                  <a:lnTo>
                    <a:pt x="78015" y="20706"/>
                  </a:lnTo>
                  <a:lnTo>
                    <a:pt x="60514" y="58187"/>
                  </a:lnTo>
                  <a:lnTo>
                    <a:pt x="59261" y="78610"/>
                  </a:lnTo>
                  <a:lnTo>
                    <a:pt x="60564" y="88969"/>
                  </a:lnTo>
                  <a:lnTo>
                    <a:pt x="64942" y="97046"/>
                  </a:lnTo>
                  <a:lnTo>
                    <a:pt x="79166" y="109139"/>
                  </a:lnTo>
                  <a:lnTo>
                    <a:pt x="87872" y="111661"/>
                  </a:lnTo>
                  <a:lnTo>
                    <a:pt x="106905" y="111345"/>
                  </a:lnTo>
                  <a:lnTo>
                    <a:pt x="123942" y="104186"/>
                  </a:lnTo>
                  <a:lnTo>
                    <a:pt x="131761" y="99001"/>
                  </a:lnTo>
                  <a:lnTo>
                    <a:pt x="138143" y="99054"/>
                  </a:lnTo>
                  <a:lnTo>
                    <a:pt x="143568" y="102599"/>
                  </a:lnTo>
                  <a:lnTo>
                    <a:pt x="152715" y="117066"/>
                  </a:lnTo>
                  <a:lnTo>
                    <a:pt x="171741" y="177803"/>
                  </a:lnTo>
                  <a:lnTo>
                    <a:pt x="184790" y="232804"/>
                  </a:lnTo>
                  <a:lnTo>
                    <a:pt x="188581" y="288729"/>
                  </a:lnTo>
                  <a:lnTo>
                    <a:pt x="186759" y="314434"/>
                  </a:lnTo>
                  <a:lnTo>
                    <a:pt x="178151" y="333658"/>
                  </a:lnTo>
                  <a:lnTo>
                    <a:pt x="170240" y="339720"/>
                  </a:lnTo>
                  <a:lnTo>
                    <a:pt x="148971" y="346456"/>
                  </a:lnTo>
                  <a:lnTo>
                    <a:pt x="97190" y="349610"/>
                  </a:lnTo>
                  <a:lnTo>
                    <a:pt x="45021" y="340181"/>
                  </a:lnTo>
                  <a:lnTo>
                    <a:pt x="0" y="330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393064" y="4199392"/>
              <a:ext cx="107194" cy="210798"/>
            </a:xfrm>
            <a:custGeom>
              <a:avLst/>
              <a:gdLst/>
              <a:ahLst/>
              <a:cxnLst/>
              <a:rect l="0" t="0" r="0" b="0"/>
              <a:pathLst>
                <a:path w="107194" h="210798">
                  <a:moveTo>
                    <a:pt x="19666" y="116041"/>
                  </a:moveTo>
                  <a:lnTo>
                    <a:pt x="42023" y="116041"/>
                  </a:lnTo>
                  <a:lnTo>
                    <a:pt x="59238" y="109802"/>
                  </a:lnTo>
                  <a:lnTo>
                    <a:pt x="89353" y="86732"/>
                  </a:lnTo>
                  <a:lnTo>
                    <a:pt x="105175" y="60953"/>
                  </a:lnTo>
                  <a:lnTo>
                    <a:pt x="107193" y="41255"/>
                  </a:lnTo>
                  <a:lnTo>
                    <a:pt x="103020" y="21971"/>
                  </a:lnTo>
                  <a:lnTo>
                    <a:pt x="93367" y="5602"/>
                  </a:lnTo>
                  <a:lnTo>
                    <a:pt x="86347" y="1470"/>
                  </a:lnTo>
                  <a:lnTo>
                    <a:pt x="69189" y="0"/>
                  </a:lnTo>
                  <a:lnTo>
                    <a:pt x="39798" y="11338"/>
                  </a:lnTo>
                  <a:lnTo>
                    <a:pt x="14453" y="35105"/>
                  </a:lnTo>
                  <a:lnTo>
                    <a:pt x="5651" y="57452"/>
                  </a:lnTo>
                  <a:lnTo>
                    <a:pt x="0" y="115516"/>
                  </a:lnTo>
                  <a:lnTo>
                    <a:pt x="4611" y="154880"/>
                  </a:lnTo>
                  <a:lnTo>
                    <a:pt x="13365" y="174637"/>
                  </a:lnTo>
                  <a:lnTo>
                    <a:pt x="18975" y="183181"/>
                  </a:lnTo>
                  <a:lnTo>
                    <a:pt x="34567" y="195793"/>
                  </a:lnTo>
                  <a:lnTo>
                    <a:pt x="53194" y="204129"/>
                  </a:lnTo>
                  <a:lnTo>
                    <a:pt x="93366" y="210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539072" y="4357547"/>
              <a:ext cx="40367" cy="200042"/>
            </a:xfrm>
            <a:custGeom>
              <a:avLst/>
              <a:gdLst/>
              <a:ahLst/>
              <a:cxnLst/>
              <a:rect l="0" t="0" r="0" b="0"/>
              <a:pathLst>
                <a:path w="40367" h="200042">
                  <a:moveTo>
                    <a:pt x="21057" y="0"/>
                  </a:moveTo>
                  <a:lnTo>
                    <a:pt x="32235" y="16767"/>
                  </a:lnTo>
                  <a:lnTo>
                    <a:pt x="39187" y="49552"/>
                  </a:lnTo>
                  <a:lnTo>
                    <a:pt x="40366" y="101381"/>
                  </a:lnTo>
                  <a:lnTo>
                    <a:pt x="32367" y="135714"/>
                  </a:lnTo>
                  <a:lnTo>
                    <a:pt x="12416" y="17563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5127141" y="4731770"/>
            <a:ext cx="4199802" cy="1094749"/>
            <a:chOff x="5127141" y="4731770"/>
            <a:chExt cx="4199802" cy="1094749"/>
          </a:xfrm>
        </p:grpSpPr>
        <p:sp>
          <p:nvSpPr>
            <p:cNvPr id="179" name="Freeform 178"/>
            <p:cNvSpPr/>
            <p:nvPr/>
          </p:nvSpPr>
          <p:spPr>
            <a:xfrm>
              <a:off x="5127141" y="4808056"/>
              <a:ext cx="247380" cy="263802"/>
            </a:xfrm>
            <a:custGeom>
              <a:avLst/>
              <a:gdLst/>
              <a:ahLst/>
              <a:cxnLst/>
              <a:rect l="0" t="0" r="0" b="0"/>
              <a:pathLst>
                <a:path w="247380" h="263802">
                  <a:moveTo>
                    <a:pt x="203306" y="50055"/>
                  </a:moveTo>
                  <a:lnTo>
                    <a:pt x="173997" y="20747"/>
                  </a:lnTo>
                  <a:lnTo>
                    <a:pt x="142629" y="6146"/>
                  </a:lnTo>
                  <a:lnTo>
                    <a:pt x="103699" y="0"/>
                  </a:lnTo>
                  <a:lnTo>
                    <a:pt x="68118" y="3769"/>
                  </a:lnTo>
                  <a:lnTo>
                    <a:pt x="49245" y="12326"/>
                  </a:lnTo>
                  <a:lnTo>
                    <a:pt x="18066" y="36883"/>
                  </a:lnTo>
                  <a:lnTo>
                    <a:pt x="2061" y="62920"/>
                  </a:lnTo>
                  <a:lnTo>
                    <a:pt x="0" y="82679"/>
                  </a:lnTo>
                  <a:lnTo>
                    <a:pt x="1088" y="92861"/>
                  </a:lnTo>
                  <a:lnTo>
                    <a:pt x="5323" y="100819"/>
                  </a:lnTo>
                  <a:lnTo>
                    <a:pt x="19387" y="112782"/>
                  </a:lnTo>
                  <a:lnTo>
                    <a:pt x="81744" y="133762"/>
                  </a:lnTo>
                  <a:lnTo>
                    <a:pt x="142509" y="142629"/>
                  </a:lnTo>
                  <a:lnTo>
                    <a:pt x="179833" y="155343"/>
                  </a:lnTo>
                  <a:lnTo>
                    <a:pt x="230553" y="194253"/>
                  </a:lnTo>
                  <a:lnTo>
                    <a:pt x="246604" y="220682"/>
                  </a:lnTo>
                  <a:lnTo>
                    <a:pt x="247379" y="229317"/>
                  </a:lnTo>
                  <a:lnTo>
                    <a:pt x="242001" y="245151"/>
                  </a:lnTo>
                  <a:lnTo>
                    <a:pt x="225573" y="256867"/>
                  </a:lnTo>
                  <a:lnTo>
                    <a:pt x="214641" y="261629"/>
                  </a:lnTo>
                  <a:lnTo>
                    <a:pt x="190016" y="263801"/>
                  </a:lnTo>
                  <a:lnTo>
                    <a:pt x="129459" y="252638"/>
                  </a:lnTo>
                  <a:lnTo>
                    <a:pt x="66435" y="239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406976" y="4879168"/>
              <a:ext cx="188825" cy="173830"/>
            </a:xfrm>
            <a:custGeom>
              <a:avLst/>
              <a:gdLst/>
              <a:ahLst/>
              <a:cxnLst/>
              <a:rect l="0" t="0" r="0" b="0"/>
              <a:pathLst>
                <a:path w="188825" h="173830">
                  <a:moveTo>
                    <a:pt x="91926" y="0"/>
                  </a:moveTo>
                  <a:lnTo>
                    <a:pt x="47963" y="20244"/>
                  </a:lnTo>
                  <a:lnTo>
                    <a:pt x="23268" y="39404"/>
                  </a:lnTo>
                  <a:lnTo>
                    <a:pt x="6723" y="65488"/>
                  </a:lnTo>
                  <a:lnTo>
                    <a:pt x="0" y="106622"/>
                  </a:lnTo>
                  <a:lnTo>
                    <a:pt x="2567" y="119044"/>
                  </a:lnTo>
                  <a:lnTo>
                    <a:pt x="14776" y="139086"/>
                  </a:lnTo>
                  <a:lnTo>
                    <a:pt x="41381" y="163524"/>
                  </a:lnTo>
                  <a:lnTo>
                    <a:pt x="67512" y="172113"/>
                  </a:lnTo>
                  <a:lnTo>
                    <a:pt x="111989" y="173829"/>
                  </a:lnTo>
                  <a:lnTo>
                    <a:pt x="139447" y="168505"/>
                  </a:lnTo>
                  <a:lnTo>
                    <a:pt x="163350" y="158339"/>
                  </a:lnTo>
                  <a:lnTo>
                    <a:pt x="179432" y="139783"/>
                  </a:lnTo>
                  <a:lnTo>
                    <a:pt x="185359" y="128284"/>
                  </a:lnTo>
                  <a:lnTo>
                    <a:pt x="188824" y="106148"/>
                  </a:lnTo>
                  <a:lnTo>
                    <a:pt x="185295" y="84612"/>
                  </a:lnTo>
                  <a:lnTo>
                    <a:pt x="175927" y="63342"/>
                  </a:lnTo>
                  <a:lnTo>
                    <a:pt x="157726" y="48429"/>
                  </a:lnTo>
                  <a:lnTo>
                    <a:pt x="127410" y="36576"/>
                  </a:lnTo>
                  <a:lnTo>
                    <a:pt x="10245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800969" y="4852775"/>
              <a:ext cx="205692" cy="213148"/>
            </a:xfrm>
            <a:custGeom>
              <a:avLst/>
              <a:gdLst/>
              <a:ahLst/>
              <a:cxnLst/>
              <a:rect l="0" t="0" r="0" b="0"/>
              <a:pathLst>
                <a:path w="205692" h="213148">
                  <a:moveTo>
                    <a:pt x="34845" y="79036"/>
                  </a:moveTo>
                  <a:lnTo>
                    <a:pt x="89890" y="95825"/>
                  </a:lnTo>
                  <a:lnTo>
                    <a:pt x="126674" y="97659"/>
                  </a:lnTo>
                  <a:lnTo>
                    <a:pt x="181858" y="85273"/>
                  </a:lnTo>
                  <a:lnTo>
                    <a:pt x="190176" y="79684"/>
                  </a:lnTo>
                  <a:lnTo>
                    <a:pt x="202537" y="64117"/>
                  </a:lnTo>
                  <a:lnTo>
                    <a:pt x="205691" y="45499"/>
                  </a:lnTo>
                  <a:lnTo>
                    <a:pt x="204894" y="35621"/>
                  </a:lnTo>
                  <a:lnTo>
                    <a:pt x="194650" y="18407"/>
                  </a:lnTo>
                  <a:lnTo>
                    <a:pt x="187005" y="10540"/>
                  </a:lnTo>
                  <a:lnTo>
                    <a:pt x="162913" y="1800"/>
                  </a:lnTo>
                  <a:lnTo>
                    <a:pt x="119585" y="0"/>
                  </a:lnTo>
                  <a:lnTo>
                    <a:pt x="68611" y="9872"/>
                  </a:lnTo>
                  <a:lnTo>
                    <a:pt x="41080" y="25268"/>
                  </a:lnTo>
                  <a:lnTo>
                    <a:pt x="18105" y="44648"/>
                  </a:lnTo>
                  <a:lnTo>
                    <a:pt x="2069" y="70797"/>
                  </a:lnTo>
                  <a:lnTo>
                    <a:pt x="0" y="93702"/>
                  </a:lnTo>
                  <a:lnTo>
                    <a:pt x="8205" y="140945"/>
                  </a:lnTo>
                  <a:lnTo>
                    <a:pt x="23312" y="167830"/>
                  </a:lnTo>
                  <a:lnTo>
                    <a:pt x="42606" y="190613"/>
                  </a:lnTo>
                  <a:lnTo>
                    <a:pt x="68730" y="206593"/>
                  </a:lnTo>
                  <a:lnTo>
                    <a:pt x="104286" y="213147"/>
                  </a:lnTo>
                  <a:lnTo>
                    <a:pt x="150658" y="205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017961" y="4897542"/>
              <a:ext cx="186352" cy="192198"/>
            </a:xfrm>
            <a:custGeom>
              <a:avLst/>
              <a:gdLst/>
              <a:ahLst/>
              <a:cxnLst/>
              <a:rect l="0" t="0" r="0" b="0"/>
              <a:pathLst>
                <a:path w="186352" h="192198">
                  <a:moveTo>
                    <a:pt x="144237" y="65855"/>
                  </a:moveTo>
                  <a:lnTo>
                    <a:pt x="107150" y="14320"/>
                  </a:lnTo>
                  <a:lnTo>
                    <a:pt x="89150" y="2786"/>
                  </a:lnTo>
                  <a:lnTo>
                    <a:pt x="66332" y="0"/>
                  </a:lnTo>
                  <a:lnTo>
                    <a:pt x="42932" y="3830"/>
                  </a:lnTo>
                  <a:lnTo>
                    <a:pt x="24733" y="13332"/>
                  </a:lnTo>
                  <a:lnTo>
                    <a:pt x="11965" y="28473"/>
                  </a:lnTo>
                  <a:lnTo>
                    <a:pt x="3561" y="48071"/>
                  </a:lnTo>
                  <a:lnTo>
                    <a:pt x="0" y="85412"/>
                  </a:lnTo>
                  <a:lnTo>
                    <a:pt x="7003" y="123772"/>
                  </a:lnTo>
                  <a:lnTo>
                    <a:pt x="17344" y="142679"/>
                  </a:lnTo>
                  <a:lnTo>
                    <a:pt x="32858" y="155761"/>
                  </a:lnTo>
                  <a:lnTo>
                    <a:pt x="41908" y="160887"/>
                  </a:lnTo>
                  <a:lnTo>
                    <a:pt x="50281" y="161965"/>
                  </a:lnTo>
                  <a:lnTo>
                    <a:pt x="65825" y="156923"/>
                  </a:lnTo>
                  <a:lnTo>
                    <a:pt x="77412" y="143765"/>
                  </a:lnTo>
                  <a:lnTo>
                    <a:pt x="94382" y="106721"/>
                  </a:lnTo>
                  <a:lnTo>
                    <a:pt x="99302" y="103627"/>
                  </a:lnTo>
                  <a:lnTo>
                    <a:pt x="104922" y="105075"/>
                  </a:lnTo>
                  <a:lnTo>
                    <a:pt x="111008" y="109549"/>
                  </a:lnTo>
                  <a:lnTo>
                    <a:pt x="155489" y="170688"/>
                  </a:lnTo>
                  <a:lnTo>
                    <a:pt x="167955" y="182637"/>
                  </a:lnTo>
                  <a:lnTo>
                    <a:pt x="186351" y="19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201610" y="4905164"/>
              <a:ext cx="118516" cy="164407"/>
            </a:xfrm>
            <a:custGeom>
              <a:avLst/>
              <a:gdLst/>
              <a:ahLst/>
              <a:cxnLst/>
              <a:rect l="0" t="0" r="0" b="0"/>
              <a:pathLst>
                <a:path w="118516" h="164407">
                  <a:moveTo>
                    <a:pt x="97459" y="5590"/>
                  </a:moveTo>
                  <a:lnTo>
                    <a:pt x="80691" y="0"/>
                  </a:lnTo>
                  <a:lnTo>
                    <a:pt x="47906" y="2114"/>
                  </a:lnTo>
                  <a:lnTo>
                    <a:pt x="28252" y="10284"/>
                  </a:lnTo>
                  <a:lnTo>
                    <a:pt x="19735" y="15738"/>
                  </a:lnTo>
                  <a:lnTo>
                    <a:pt x="7152" y="34277"/>
                  </a:lnTo>
                  <a:lnTo>
                    <a:pt x="0" y="56944"/>
                  </a:lnTo>
                  <a:lnTo>
                    <a:pt x="2551" y="89436"/>
                  </a:lnTo>
                  <a:lnTo>
                    <a:pt x="11885" y="120120"/>
                  </a:lnTo>
                  <a:lnTo>
                    <a:pt x="30119" y="144550"/>
                  </a:lnTo>
                  <a:lnTo>
                    <a:pt x="47643" y="159376"/>
                  </a:lnTo>
                  <a:lnTo>
                    <a:pt x="70249" y="164406"/>
                  </a:lnTo>
                  <a:lnTo>
                    <a:pt x="82828" y="164110"/>
                  </a:lnTo>
                  <a:lnTo>
                    <a:pt x="92384" y="161573"/>
                  </a:lnTo>
                  <a:lnTo>
                    <a:pt x="118515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341183" y="4773883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3456" y="168552"/>
                  </a:lnTo>
                  <a:lnTo>
                    <a:pt x="19555" y="224627"/>
                  </a:lnTo>
                  <a:lnTo>
                    <a:pt x="26201" y="266728"/>
                  </a:lnTo>
                  <a:lnTo>
                    <a:pt x="27996" y="271405"/>
                  </a:lnTo>
                  <a:lnTo>
                    <a:pt x="29193" y="269844"/>
                  </a:lnTo>
                  <a:lnTo>
                    <a:pt x="31376" y="208379"/>
                  </a:lnTo>
                  <a:lnTo>
                    <a:pt x="31446" y="195072"/>
                  </a:lnTo>
                  <a:lnTo>
                    <a:pt x="36171" y="186200"/>
                  </a:lnTo>
                  <a:lnTo>
                    <a:pt x="44002" y="180285"/>
                  </a:lnTo>
                  <a:lnTo>
                    <a:pt x="53901" y="176342"/>
                  </a:lnTo>
                  <a:lnTo>
                    <a:pt x="62840" y="176053"/>
                  </a:lnTo>
                  <a:lnTo>
                    <a:pt x="79011" y="181971"/>
                  </a:lnTo>
                  <a:lnTo>
                    <a:pt x="101269" y="204046"/>
                  </a:lnTo>
                  <a:lnTo>
                    <a:pt x="133684" y="253212"/>
                  </a:lnTo>
                  <a:lnTo>
                    <a:pt x="143335" y="281306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635980" y="4731770"/>
              <a:ext cx="168458" cy="344994"/>
            </a:xfrm>
            <a:custGeom>
              <a:avLst/>
              <a:gdLst/>
              <a:ahLst/>
              <a:cxnLst/>
              <a:rect l="0" t="0" r="0" b="0"/>
              <a:pathLst>
                <a:path w="168458" h="344994">
                  <a:moveTo>
                    <a:pt x="0" y="0"/>
                  </a:moveTo>
                  <a:lnTo>
                    <a:pt x="0" y="58617"/>
                  </a:lnTo>
                  <a:lnTo>
                    <a:pt x="11454" y="121453"/>
                  </a:lnTo>
                  <a:lnTo>
                    <a:pt x="24750" y="175938"/>
                  </a:lnTo>
                  <a:lnTo>
                    <a:pt x="42139" y="237465"/>
                  </a:lnTo>
                  <a:lnTo>
                    <a:pt x="56158" y="291791"/>
                  </a:lnTo>
                  <a:lnTo>
                    <a:pt x="61094" y="336671"/>
                  </a:lnTo>
                  <a:lnTo>
                    <a:pt x="60616" y="343770"/>
                  </a:lnTo>
                  <a:lnTo>
                    <a:pt x="59129" y="344993"/>
                  </a:lnTo>
                  <a:lnTo>
                    <a:pt x="54355" y="336994"/>
                  </a:lnTo>
                  <a:lnTo>
                    <a:pt x="46261" y="311589"/>
                  </a:lnTo>
                  <a:lnTo>
                    <a:pt x="44513" y="276116"/>
                  </a:lnTo>
                  <a:lnTo>
                    <a:pt x="48249" y="253740"/>
                  </a:lnTo>
                  <a:lnTo>
                    <a:pt x="56930" y="235215"/>
                  </a:lnTo>
                  <a:lnTo>
                    <a:pt x="62520" y="227000"/>
                  </a:lnTo>
                  <a:lnTo>
                    <a:pt x="70926" y="222693"/>
                  </a:lnTo>
                  <a:lnTo>
                    <a:pt x="92744" y="221027"/>
                  </a:lnTo>
                  <a:lnTo>
                    <a:pt x="102774" y="225730"/>
                  </a:lnTo>
                  <a:lnTo>
                    <a:pt x="143097" y="268530"/>
                  </a:lnTo>
                  <a:lnTo>
                    <a:pt x="159123" y="296373"/>
                  </a:lnTo>
                  <a:lnTo>
                    <a:pt x="1684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829956" y="4921283"/>
              <a:ext cx="6068" cy="136871"/>
            </a:xfrm>
            <a:custGeom>
              <a:avLst/>
              <a:gdLst/>
              <a:ahLst/>
              <a:cxnLst/>
              <a:rect l="0" t="0" r="0" b="0"/>
              <a:pathLst>
                <a:path w="6068" h="136871">
                  <a:moveTo>
                    <a:pt x="6067" y="0"/>
                  </a:moveTo>
                  <a:lnTo>
                    <a:pt x="2947" y="42691"/>
                  </a:lnTo>
                  <a:lnTo>
                    <a:pt x="0" y="63428"/>
                  </a:lnTo>
                  <a:lnTo>
                    <a:pt x="4522" y="105336"/>
                  </a:lnTo>
                  <a:lnTo>
                    <a:pt x="606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814965" y="48054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888664" y="4752826"/>
              <a:ext cx="21058" cy="315857"/>
            </a:xfrm>
            <a:custGeom>
              <a:avLst/>
              <a:gdLst/>
              <a:ahLst/>
              <a:cxnLst/>
              <a:rect l="0" t="0" r="0" b="0"/>
              <a:pathLst>
                <a:path w="21058" h="315857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47998"/>
                  </a:lnTo>
                  <a:lnTo>
                    <a:pt x="9878" y="197100"/>
                  </a:lnTo>
                  <a:lnTo>
                    <a:pt x="10400" y="255613"/>
                  </a:lnTo>
                  <a:lnTo>
                    <a:pt x="21057" y="315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886835" y="4826526"/>
              <a:ext cx="117644" cy="242156"/>
            </a:xfrm>
            <a:custGeom>
              <a:avLst/>
              <a:gdLst/>
              <a:ahLst/>
              <a:cxnLst/>
              <a:rect l="0" t="0" r="0" b="0"/>
              <a:pathLst>
                <a:path w="117644" h="242156">
                  <a:moveTo>
                    <a:pt x="107115" y="0"/>
                  </a:moveTo>
                  <a:lnTo>
                    <a:pt x="51456" y="42662"/>
                  </a:lnTo>
                  <a:lnTo>
                    <a:pt x="17352" y="70298"/>
                  </a:lnTo>
                  <a:lnTo>
                    <a:pt x="839" y="96868"/>
                  </a:lnTo>
                  <a:lnTo>
                    <a:pt x="0" y="106693"/>
                  </a:lnTo>
                  <a:lnTo>
                    <a:pt x="5306" y="126968"/>
                  </a:lnTo>
                  <a:lnTo>
                    <a:pt x="27776" y="160174"/>
                  </a:lnTo>
                  <a:lnTo>
                    <a:pt x="83943" y="218829"/>
                  </a:lnTo>
                  <a:lnTo>
                    <a:pt x="103369" y="235244"/>
                  </a:lnTo>
                  <a:lnTo>
                    <a:pt x="11764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007369" y="4862774"/>
              <a:ext cx="123649" cy="195380"/>
            </a:xfrm>
            <a:custGeom>
              <a:avLst/>
              <a:gdLst/>
              <a:ahLst/>
              <a:cxnLst/>
              <a:rect l="0" t="0" r="0" b="0"/>
              <a:pathLst>
                <a:path w="123649" h="195380">
                  <a:moveTo>
                    <a:pt x="39223" y="100622"/>
                  </a:moveTo>
                  <a:lnTo>
                    <a:pt x="92250" y="85968"/>
                  </a:lnTo>
                  <a:lnTo>
                    <a:pt x="109974" y="73052"/>
                  </a:lnTo>
                  <a:lnTo>
                    <a:pt x="117975" y="64695"/>
                  </a:lnTo>
                  <a:lnTo>
                    <a:pt x="122140" y="55614"/>
                  </a:lnTo>
                  <a:lnTo>
                    <a:pt x="123648" y="36165"/>
                  </a:lnTo>
                  <a:lnTo>
                    <a:pt x="117299" y="18942"/>
                  </a:lnTo>
                  <a:lnTo>
                    <a:pt x="112330" y="11074"/>
                  </a:lnTo>
                  <a:lnTo>
                    <a:pt x="104339" y="5828"/>
                  </a:lnTo>
                  <a:lnTo>
                    <a:pt x="82981" y="0"/>
                  </a:lnTo>
                  <a:lnTo>
                    <a:pt x="50238" y="2308"/>
                  </a:lnTo>
                  <a:lnTo>
                    <a:pt x="40717" y="8173"/>
                  </a:lnTo>
                  <a:lnTo>
                    <a:pt x="23899" y="27168"/>
                  </a:lnTo>
                  <a:lnTo>
                    <a:pt x="6866" y="58581"/>
                  </a:lnTo>
                  <a:lnTo>
                    <a:pt x="0" y="95705"/>
                  </a:lnTo>
                  <a:lnTo>
                    <a:pt x="4633" y="119493"/>
                  </a:lnTo>
                  <a:lnTo>
                    <a:pt x="21081" y="163362"/>
                  </a:lnTo>
                  <a:lnTo>
                    <a:pt x="34670" y="178419"/>
                  </a:lnTo>
                  <a:lnTo>
                    <a:pt x="52407" y="187841"/>
                  </a:lnTo>
                  <a:lnTo>
                    <a:pt x="91865" y="195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164415" y="4837055"/>
              <a:ext cx="103276" cy="211957"/>
            </a:xfrm>
            <a:custGeom>
              <a:avLst/>
              <a:gdLst/>
              <a:ahLst/>
              <a:cxnLst/>
              <a:rect l="0" t="0" r="0" b="0"/>
              <a:pathLst>
                <a:path w="103276" h="211957">
                  <a:moveTo>
                    <a:pt x="8519" y="84227"/>
                  </a:moveTo>
                  <a:lnTo>
                    <a:pt x="2452" y="116680"/>
                  </a:lnTo>
                  <a:lnTo>
                    <a:pt x="13077" y="174159"/>
                  </a:lnTo>
                  <a:lnTo>
                    <a:pt x="22868" y="209140"/>
                  </a:lnTo>
                  <a:lnTo>
                    <a:pt x="25104" y="211956"/>
                  </a:lnTo>
                  <a:lnTo>
                    <a:pt x="26594" y="209154"/>
                  </a:lnTo>
                  <a:lnTo>
                    <a:pt x="27080" y="194733"/>
                  </a:lnTo>
                  <a:lnTo>
                    <a:pt x="14747" y="141110"/>
                  </a:lnTo>
                  <a:lnTo>
                    <a:pt x="1005" y="81666"/>
                  </a:lnTo>
                  <a:lnTo>
                    <a:pt x="0" y="68482"/>
                  </a:lnTo>
                  <a:lnTo>
                    <a:pt x="2839" y="57353"/>
                  </a:lnTo>
                  <a:lnTo>
                    <a:pt x="15353" y="38748"/>
                  </a:lnTo>
                  <a:lnTo>
                    <a:pt x="47718" y="15120"/>
                  </a:lnTo>
                  <a:lnTo>
                    <a:pt x="1032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527884" y="4889697"/>
              <a:ext cx="175811" cy="142639"/>
            </a:xfrm>
            <a:custGeom>
              <a:avLst/>
              <a:gdLst/>
              <a:ahLst/>
              <a:cxnLst/>
              <a:rect l="0" t="0" r="0" b="0"/>
              <a:pathLst>
                <a:path w="175811" h="142639">
                  <a:moveTo>
                    <a:pt x="13547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14206" y="95000"/>
                  </a:lnTo>
                  <a:lnTo>
                    <a:pt x="22029" y="114752"/>
                  </a:lnTo>
                  <a:lnTo>
                    <a:pt x="33304" y="131329"/>
                  </a:lnTo>
                  <a:lnTo>
                    <a:pt x="41926" y="136686"/>
                  </a:lnTo>
                  <a:lnTo>
                    <a:pt x="63985" y="142638"/>
                  </a:lnTo>
                  <a:lnTo>
                    <a:pt x="72908" y="140716"/>
                  </a:lnTo>
                  <a:lnTo>
                    <a:pt x="80027" y="135924"/>
                  </a:lnTo>
                  <a:lnTo>
                    <a:pt x="91057" y="121242"/>
                  </a:lnTo>
                  <a:lnTo>
                    <a:pt x="99858" y="103019"/>
                  </a:lnTo>
                  <a:lnTo>
                    <a:pt x="103843" y="100265"/>
                  </a:lnTo>
                  <a:lnTo>
                    <a:pt x="107670" y="101938"/>
                  </a:lnTo>
                  <a:lnTo>
                    <a:pt x="127805" y="129840"/>
                  </a:lnTo>
                  <a:lnTo>
                    <a:pt x="136512" y="134523"/>
                  </a:lnTo>
                  <a:lnTo>
                    <a:pt x="158666" y="136607"/>
                  </a:lnTo>
                  <a:lnTo>
                    <a:pt x="166444" y="132016"/>
                  </a:lnTo>
                  <a:lnTo>
                    <a:pt x="171630" y="124276"/>
                  </a:lnTo>
                  <a:lnTo>
                    <a:pt x="175088" y="114436"/>
                  </a:lnTo>
                  <a:lnTo>
                    <a:pt x="175810" y="94144"/>
                  </a:lnTo>
                  <a:lnTo>
                    <a:pt x="16094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773058" y="494234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10529" y="58617"/>
                  </a:lnTo>
                  <a:lnTo>
                    <a:pt x="7409" y="7596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741473" y="48265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825700" y="4773883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6066" y="163836"/>
                  </a:lnTo>
                  <a:lnTo>
                    <a:pt x="6619" y="226080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899400" y="479494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5" y="164802"/>
                  </a:lnTo>
                  <a:lnTo>
                    <a:pt x="9878" y="221070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072795" y="4731770"/>
              <a:ext cx="174046" cy="315856"/>
            </a:xfrm>
            <a:custGeom>
              <a:avLst/>
              <a:gdLst/>
              <a:ahLst/>
              <a:cxnLst/>
              <a:rect l="0" t="0" r="0" b="0"/>
              <a:pathLst>
                <a:path w="174046" h="3158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9" y="86932"/>
                  </a:lnTo>
                  <a:lnTo>
                    <a:pt x="26785" y="146200"/>
                  </a:lnTo>
                  <a:lnTo>
                    <a:pt x="40712" y="208903"/>
                  </a:lnTo>
                  <a:lnTo>
                    <a:pt x="52388" y="268039"/>
                  </a:lnTo>
                  <a:lnTo>
                    <a:pt x="50565" y="292264"/>
                  </a:lnTo>
                  <a:lnTo>
                    <a:pt x="49611" y="295448"/>
                  </a:lnTo>
                  <a:lnTo>
                    <a:pt x="41805" y="251046"/>
                  </a:lnTo>
                  <a:lnTo>
                    <a:pt x="55436" y="189369"/>
                  </a:lnTo>
                  <a:lnTo>
                    <a:pt x="62059" y="168392"/>
                  </a:lnTo>
                  <a:lnTo>
                    <a:pt x="67802" y="162564"/>
                  </a:lnTo>
                  <a:lnTo>
                    <a:pt x="75140" y="159848"/>
                  </a:lnTo>
                  <a:lnTo>
                    <a:pt x="83542" y="159208"/>
                  </a:lnTo>
                  <a:lnTo>
                    <a:pt x="99117" y="164735"/>
                  </a:lnTo>
                  <a:lnTo>
                    <a:pt x="158472" y="216524"/>
                  </a:lnTo>
                  <a:lnTo>
                    <a:pt x="167124" y="240512"/>
                  </a:lnTo>
                  <a:lnTo>
                    <a:pt x="171994" y="280663"/>
                  </a:lnTo>
                  <a:lnTo>
                    <a:pt x="17404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284238" y="4868009"/>
              <a:ext cx="152117" cy="200673"/>
            </a:xfrm>
            <a:custGeom>
              <a:avLst/>
              <a:gdLst/>
              <a:ahLst/>
              <a:cxnLst/>
              <a:rect l="0" t="0" r="0" b="0"/>
              <a:pathLst>
                <a:path w="152117" h="200673">
                  <a:moveTo>
                    <a:pt x="120531" y="74330"/>
                  </a:moveTo>
                  <a:lnTo>
                    <a:pt x="120531" y="51973"/>
                  </a:lnTo>
                  <a:lnTo>
                    <a:pt x="114291" y="34758"/>
                  </a:lnTo>
                  <a:lnTo>
                    <a:pt x="91222" y="4642"/>
                  </a:lnTo>
                  <a:lnTo>
                    <a:pt x="82274" y="965"/>
                  </a:lnTo>
                  <a:lnTo>
                    <a:pt x="59854" y="0"/>
                  </a:lnTo>
                  <a:lnTo>
                    <a:pt x="40531" y="6589"/>
                  </a:lnTo>
                  <a:lnTo>
                    <a:pt x="32103" y="11622"/>
                  </a:lnTo>
                  <a:lnTo>
                    <a:pt x="19618" y="26573"/>
                  </a:lnTo>
                  <a:lnTo>
                    <a:pt x="11340" y="46086"/>
                  </a:lnTo>
                  <a:lnTo>
                    <a:pt x="0" y="104738"/>
                  </a:lnTo>
                  <a:lnTo>
                    <a:pt x="3011" y="129569"/>
                  </a:lnTo>
                  <a:lnTo>
                    <a:pt x="13317" y="153863"/>
                  </a:lnTo>
                  <a:lnTo>
                    <a:pt x="29596" y="172459"/>
                  </a:lnTo>
                  <a:lnTo>
                    <a:pt x="37681" y="176014"/>
                  </a:lnTo>
                  <a:lnTo>
                    <a:pt x="45410" y="176045"/>
                  </a:lnTo>
                  <a:lnTo>
                    <a:pt x="52902" y="173725"/>
                  </a:lnTo>
                  <a:lnTo>
                    <a:pt x="59068" y="167500"/>
                  </a:lnTo>
                  <a:lnTo>
                    <a:pt x="69037" y="148104"/>
                  </a:lnTo>
                  <a:lnTo>
                    <a:pt x="75637" y="110877"/>
                  </a:lnTo>
                  <a:lnTo>
                    <a:pt x="71801" y="72971"/>
                  </a:lnTo>
                  <a:lnTo>
                    <a:pt x="92499" y="128023"/>
                  </a:lnTo>
                  <a:lnTo>
                    <a:pt x="124508" y="177414"/>
                  </a:lnTo>
                  <a:lnTo>
                    <a:pt x="152116" y="200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457410" y="4858111"/>
              <a:ext cx="105286" cy="173672"/>
            </a:xfrm>
            <a:custGeom>
              <a:avLst/>
              <a:gdLst/>
              <a:ahLst/>
              <a:cxnLst/>
              <a:rect l="0" t="0" r="0" b="0"/>
              <a:pathLst>
                <a:path w="105286" h="173672">
                  <a:moveTo>
                    <a:pt x="0" y="0"/>
                  </a:moveTo>
                  <a:lnTo>
                    <a:pt x="2340" y="33622"/>
                  </a:lnTo>
                  <a:lnTo>
                    <a:pt x="19787" y="85324"/>
                  </a:lnTo>
                  <a:lnTo>
                    <a:pt x="38438" y="146157"/>
                  </a:lnTo>
                  <a:lnTo>
                    <a:pt x="45550" y="167904"/>
                  </a:lnTo>
                  <a:lnTo>
                    <a:pt x="50254" y="172768"/>
                  </a:lnTo>
                  <a:lnTo>
                    <a:pt x="55729" y="173671"/>
                  </a:lnTo>
                  <a:lnTo>
                    <a:pt x="61719" y="171932"/>
                  </a:lnTo>
                  <a:lnTo>
                    <a:pt x="66882" y="166094"/>
                  </a:lnTo>
                  <a:lnTo>
                    <a:pt x="75739" y="147129"/>
                  </a:lnTo>
                  <a:lnTo>
                    <a:pt x="83721" y="96827"/>
                  </a:lnTo>
                  <a:lnTo>
                    <a:pt x="98662" y="33476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616494" y="4833739"/>
              <a:ext cx="158491" cy="234943"/>
            </a:xfrm>
            <a:custGeom>
              <a:avLst/>
              <a:gdLst/>
              <a:ahLst/>
              <a:cxnLst/>
              <a:rect l="0" t="0" r="0" b="0"/>
              <a:pathLst>
                <a:path w="158491" h="234943">
                  <a:moveTo>
                    <a:pt x="30429" y="119129"/>
                  </a:moveTo>
                  <a:lnTo>
                    <a:pt x="73121" y="116009"/>
                  </a:lnTo>
                  <a:lnTo>
                    <a:pt x="124091" y="100000"/>
                  </a:lnTo>
                  <a:lnTo>
                    <a:pt x="140687" y="88790"/>
                  </a:lnTo>
                  <a:lnTo>
                    <a:pt x="152742" y="72890"/>
                  </a:lnTo>
                  <a:lnTo>
                    <a:pt x="157594" y="63736"/>
                  </a:lnTo>
                  <a:lnTo>
                    <a:pt x="158490" y="55294"/>
                  </a:lnTo>
                  <a:lnTo>
                    <a:pt x="153245" y="39675"/>
                  </a:lnTo>
                  <a:lnTo>
                    <a:pt x="137139" y="17728"/>
                  </a:lnTo>
                  <a:lnTo>
                    <a:pt x="111960" y="1996"/>
                  </a:lnTo>
                  <a:lnTo>
                    <a:pt x="92401" y="0"/>
                  </a:lnTo>
                  <a:lnTo>
                    <a:pt x="51249" y="8249"/>
                  </a:lnTo>
                  <a:lnTo>
                    <a:pt x="43139" y="13624"/>
                  </a:lnTo>
                  <a:lnTo>
                    <a:pt x="12014" y="51726"/>
                  </a:lnTo>
                  <a:lnTo>
                    <a:pt x="4697" y="75524"/>
                  </a:lnTo>
                  <a:lnTo>
                    <a:pt x="0" y="138461"/>
                  </a:lnTo>
                  <a:lnTo>
                    <a:pt x="5597" y="163206"/>
                  </a:lnTo>
                  <a:lnTo>
                    <a:pt x="28254" y="203744"/>
                  </a:lnTo>
                  <a:lnTo>
                    <a:pt x="44670" y="218347"/>
                  </a:lnTo>
                  <a:lnTo>
                    <a:pt x="67404" y="230025"/>
                  </a:lnTo>
                  <a:lnTo>
                    <a:pt x="83071" y="234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036477" y="4734750"/>
              <a:ext cx="290466" cy="312875"/>
            </a:xfrm>
            <a:custGeom>
              <a:avLst/>
              <a:gdLst/>
              <a:ahLst/>
              <a:cxnLst/>
              <a:rect l="0" t="0" r="0" b="0"/>
              <a:pathLst>
                <a:path w="290466" h="312875">
                  <a:moveTo>
                    <a:pt x="0" y="60191"/>
                  </a:moveTo>
                  <a:lnTo>
                    <a:pt x="5590" y="43423"/>
                  </a:lnTo>
                  <a:lnTo>
                    <a:pt x="17692" y="28951"/>
                  </a:lnTo>
                  <a:lnTo>
                    <a:pt x="44236" y="10770"/>
                  </a:lnTo>
                  <a:lnTo>
                    <a:pt x="65285" y="3131"/>
                  </a:lnTo>
                  <a:lnTo>
                    <a:pt x="103442" y="0"/>
                  </a:lnTo>
                  <a:lnTo>
                    <a:pt x="142044" y="7131"/>
                  </a:lnTo>
                  <a:lnTo>
                    <a:pt x="169339" y="23542"/>
                  </a:lnTo>
                  <a:lnTo>
                    <a:pt x="184836" y="36493"/>
                  </a:lnTo>
                  <a:lnTo>
                    <a:pt x="201126" y="68117"/>
                  </a:lnTo>
                  <a:lnTo>
                    <a:pt x="201935" y="79513"/>
                  </a:lnTo>
                  <a:lnTo>
                    <a:pt x="196594" y="101533"/>
                  </a:lnTo>
                  <a:lnTo>
                    <a:pt x="183302" y="116780"/>
                  </a:lnTo>
                  <a:lnTo>
                    <a:pt x="143071" y="137702"/>
                  </a:lnTo>
                  <a:lnTo>
                    <a:pt x="155476" y="136709"/>
                  </a:lnTo>
                  <a:lnTo>
                    <a:pt x="181378" y="143954"/>
                  </a:lnTo>
                  <a:lnTo>
                    <a:pt x="241197" y="172853"/>
                  </a:lnTo>
                  <a:lnTo>
                    <a:pt x="265398" y="192358"/>
                  </a:lnTo>
                  <a:lnTo>
                    <a:pt x="280172" y="210179"/>
                  </a:lnTo>
                  <a:lnTo>
                    <a:pt x="288298" y="232916"/>
                  </a:lnTo>
                  <a:lnTo>
                    <a:pt x="290465" y="245531"/>
                  </a:lnTo>
                  <a:lnTo>
                    <a:pt x="286633" y="268906"/>
                  </a:lnTo>
                  <a:lnTo>
                    <a:pt x="282336" y="280053"/>
                  </a:lnTo>
                  <a:lnTo>
                    <a:pt x="268203" y="295557"/>
                  </a:lnTo>
                  <a:lnTo>
                    <a:pt x="259520" y="301330"/>
                  </a:lnTo>
                  <a:lnTo>
                    <a:pt x="219355" y="309454"/>
                  </a:lnTo>
                  <a:lnTo>
                    <a:pt x="156890" y="312199"/>
                  </a:lnTo>
                  <a:lnTo>
                    <a:pt x="115814" y="312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237977" y="5260681"/>
              <a:ext cx="134792" cy="344954"/>
            </a:xfrm>
            <a:custGeom>
              <a:avLst/>
              <a:gdLst/>
              <a:ahLst/>
              <a:cxnLst/>
              <a:rect l="0" t="0" r="0" b="0"/>
              <a:pathLst>
                <a:path w="134792" h="344954">
                  <a:moveTo>
                    <a:pt x="71620" y="344953"/>
                  </a:moveTo>
                  <a:lnTo>
                    <a:pt x="53662" y="289909"/>
                  </a:lnTo>
                  <a:lnTo>
                    <a:pt x="39952" y="238501"/>
                  </a:lnTo>
                  <a:lnTo>
                    <a:pt x="22476" y="176561"/>
                  </a:lnTo>
                  <a:lnTo>
                    <a:pt x="4938" y="114952"/>
                  </a:lnTo>
                  <a:lnTo>
                    <a:pt x="0" y="76634"/>
                  </a:lnTo>
                  <a:lnTo>
                    <a:pt x="5083" y="52565"/>
                  </a:lnTo>
                  <a:lnTo>
                    <a:pt x="9715" y="41233"/>
                  </a:lnTo>
                  <a:lnTo>
                    <a:pt x="24219" y="25523"/>
                  </a:lnTo>
                  <a:lnTo>
                    <a:pt x="62126" y="5906"/>
                  </a:lnTo>
                  <a:lnTo>
                    <a:pt x="98573" y="0"/>
                  </a:lnTo>
                  <a:lnTo>
                    <a:pt x="115964" y="1738"/>
                  </a:lnTo>
                  <a:lnTo>
                    <a:pt x="134791" y="8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193783" y="542665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52035" y="8334"/>
                  </a:lnTo>
                  <a:lnTo>
                    <a:pt x="100611" y="15684"/>
                  </a:lnTo>
                  <a:lnTo>
                    <a:pt x="46563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414882" y="5426650"/>
              <a:ext cx="111512" cy="158586"/>
            </a:xfrm>
            <a:custGeom>
              <a:avLst/>
              <a:gdLst/>
              <a:ahLst/>
              <a:cxnLst/>
              <a:rect l="0" t="0" r="0" b="0"/>
              <a:pathLst>
                <a:path w="111512" h="158586">
                  <a:moveTo>
                    <a:pt x="0" y="10529"/>
                  </a:moveTo>
                  <a:lnTo>
                    <a:pt x="0" y="69146"/>
                  </a:lnTo>
                  <a:lnTo>
                    <a:pt x="5590" y="103936"/>
                  </a:lnTo>
                  <a:lnTo>
                    <a:pt x="20244" y="136471"/>
                  </a:lnTo>
                  <a:lnTo>
                    <a:pt x="35904" y="151511"/>
                  </a:lnTo>
                  <a:lnTo>
                    <a:pt x="44993" y="157159"/>
                  </a:lnTo>
                  <a:lnTo>
                    <a:pt x="54562" y="158585"/>
                  </a:lnTo>
                  <a:lnTo>
                    <a:pt x="74552" y="153931"/>
                  </a:lnTo>
                  <a:lnTo>
                    <a:pt x="99949" y="138156"/>
                  </a:lnTo>
                  <a:lnTo>
                    <a:pt x="108763" y="115995"/>
                  </a:lnTo>
                  <a:lnTo>
                    <a:pt x="111511" y="87818"/>
                  </a:lnTo>
                  <a:lnTo>
                    <a:pt x="106862" y="3472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614923" y="5300309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14654" y="154166"/>
                  </a:lnTo>
                  <a:lnTo>
                    <a:pt x="20962" y="208874"/>
                  </a:lnTo>
                  <a:lnTo>
                    <a:pt x="29140" y="25919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678094" y="5289780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3119" y="60383"/>
                  </a:lnTo>
                  <a:lnTo>
                    <a:pt x="8333" y="114987"/>
                  </a:lnTo>
                  <a:lnTo>
                    <a:pt x="15684" y="174662"/>
                  </a:lnTo>
                  <a:lnTo>
                    <a:pt x="27232" y="234716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183255" y="5647749"/>
              <a:ext cx="558011" cy="21057"/>
            </a:xfrm>
            <a:custGeom>
              <a:avLst/>
              <a:gdLst/>
              <a:ahLst/>
              <a:cxnLst/>
              <a:rect l="0" t="0" r="0" b="0"/>
              <a:pathLst>
                <a:path w="558011" h="21057">
                  <a:moveTo>
                    <a:pt x="558010" y="0"/>
                  </a:moveTo>
                  <a:lnTo>
                    <a:pt x="499393" y="0"/>
                  </a:lnTo>
                  <a:lnTo>
                    <a:pt x="444049" y="0"/>
                  </a:lnTo>
                  <a:lnTo>
                    <a:pt x="395042" y="0"/>
                  </a:lnTo>
                  <a:lnTo>
                    <a:pt x="342307" y="0"/>
                  </a:lnTo>
                  <a:lnTo>
                    <a:pt x="283918" y="0"/>
                  </a:lnTo>
                  <a:lnTo>
                    <a:pt x="229053" y="1169"/>
                  </a:lnTo>
                  <a:lnTo>
                    <a:pt x="175752" y="7235"/>
                  </a:lnTo>
                  <a:lnTo>
                    <a:pt x="122915" y="9552"/>
                  </a:lnTo>
                  <a:lnTo>
                    <a:pt x="72553" y="11409"/>
                  </a:lnTo>
                  <a:lnTo>
                    <a:pt x="26029" y="1880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6974640" y="5432624"/>
              <a:ext cx="148930" cy="393895"/>
            </a:xfrm>
            <a:custGeom>
              <a:avLst/>
              <a:gdLst/>
              <a:ahLst/>
              <a:cxnLst/>
              <a:rect l="0" t="0" r="0" b="0"/>
              <a:pathLst>
                <a:path w="148930" h="393895">
                  <a:moveTo>
                    <a:pt x="19310" y="99311"/>
                  </a:moveTo>
                  <a:lnTo>
                    <a:pt x="8132" y="116079"/>
                  </a:lnTo>
                  <a:lnTo>
                    <a:pt x="1179" y="148863"/>
                  </a:lnTo>
                  <a:lnTo>
                    <a:pt x="0" y="201863"/>
                  </a:lnTo>
                  <a:lnTo>
                    <a:pt x="6700" y="257392"/>
                  </a:lnTo>
                  <a:lnTo>
                    <a:pt x="13959" y="313421"/>
                  </a:lnTo>
                  <a:lnTo>
                    <a:pt x="19423" y="368379"/>
                  </a:lnTo>
                  <a:lnTo>
                    <a:pt x="24429" y="392032"/>
                  </a:lnTo>
                  <a:lnTo>
                    <a:pt x="26232" y="393894"/>
                  </a:lnTo>
                  <a:lnTo>
                    <a:pt x="28235" y="380366"/>
                  </a:lnTo>
                  <a:lnTo>
                    <a:pt x="21294" y="319062"/>
                  </a:lnTo>
                  <a:lnTo>
                    <a:pt x="14113" y="258403"/>
                  </a:lnTo>
                  <a:lnTo>
                    <a:pt x="9834" y="198500"/>
                  </a:lnTo>
                  <a:lnTo>
                    <a:pt x="8989" y="141608"/>
                  </a:lnTo>
                  <a:lnTo>
                    <a:pt x="3233" y="85309"/>
                  </a:lnTo>
                  <a:lnTo>
                    <a:pt x="5318" y="48760"/>
                  </a:lnTo>
                  <a:lnTo>
                    <a:pt x="18933" y="15703"/>
                  </a:lnTo>
                  <a:lnTo>
                    <a:pt x="27248" y="8477"/>
                  </a:lnTo>
                  <a:lnTo>
                    <a:pt x="48964" y="449"/>
                  </a:lnTo>
                  <a:lnTo>
                    <a:pt x="71094" y="0"/>
                  </a:lnTo>
                  <a:lnTo>
                    <a:pt x="91458" y="4870"/>
                  </a:lnTo>
                  <a:lnTo>
                    <a:pt x="108307" y="14834"/>
                  </a:lnTo>
                  <a:lnTo>
                    <a:pt x="130947" y="39186"/>
                  </a:lnTo>
                  <a:lnTo>
                    <a:pt x="146884" y="74218"/>
                  </a:lnTo>
                  <a:lnTo>
                    <a:pt x="148929" y="100637"/>
                  </a:lnTo>
                  <a:lnTo>
                    <a:pt x="144768" y="125637"/>
                  </a:lnTo>
                  <a:lnTo>
                    <a:pt x="135121" y="144547"/>
                  </a:lnTo>
                  <a:lnTo>
                    <a:pt x="110946" y="168346"/>
                  </a:lnTo>
                  <a:lnTo>
                    <a:pt x="85384" y="176787"/>
                  </a:lnTo>
                  <a:lnTo>
                    <a:pt x="58035" y="179369"/>
                  </a:lnTo>
                  <a:lnTo>
                    <a:pt x="19310" y="173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137592" y="5455552"/>
              <a:ext cx="172213" cy="171579"/>
            </a:xfrm>
            <a:custGeom>
              <a:avLst/>
              <a:gdLst/>
              <a:ahLst/>
              <a:cxnLst/>
              <a:rect l="0" t="0" r="0" b="0"/>
              <a:pathLst>
                <a:path w="172213" h="171579">
                  <a:moveTo>
                    <a:pt x="130098" y="65855"/>
                  </a:moveTo>
                  <a:lnTo>
                    <a:pt x="115444" y="21892"/>
                  </a:lnTo>
                  <a:lnTo>
                    <a:pt x="102528" y="8102"/>
                  </a:lnTo>
                  <a:lnTo>
                    <a:pt x="94171" y="2786"/>
                  </a:lnTo>
                  <a:lnTo>
                    <a:pt x="75526" y="0"/>
                  </a:lnTo>
                  <a:lnTo>
                    <a:pt x="55541" y="3831"/>
                  </a:lnTo>
                  <a:lnTo>
                    <a:pt x="34960" y="13332"/>
                  </a:lnTo>
                  <a:lnTo>
                    <a:pt x="20354" y="31593"/>
                  </a:lnTo>
                  <a:lnTo>
                    <a:pt x="1445" y="75855"/>
                  </a:lnTo>
                  <a:lnTo>
                    <a:pt x="0" y="100325"/>
                  </a:lnTo>
                  <a:lnTo>
                    <a:pt x="8603" y="148573"/>
                  </a:lnTo>
                  <a:lnTo>
                    <a:pt x="14006" y="157265"/>
                  </a:lnTo>
                  <a:lnTo>
                    <a:pt x="29368" y="170043"/>
                  </a:lnTo>
                  <a:lnTo>
                    <a:pt x="37209" y="171578"/>
                  </a:lnTo>
                  <a:lnTo>
                    <a:pt x="44775" y="170262"/>
                  </a:lnTo>
                  <a:lnTo>
                    <a:pt x="52159" y="167045"/>
                  </a:lnTo>
                  <a:lnTo>
                    <a:pt x="63483" y="154112"/>
                  </a:lnTo>
                  <a:lnTo>
                    <a:pt x="87681" y="96870"/>
                  </a:lnTo>
                  <a:lnTo>
                    <a:pt x="91292" y="86532"/>
                  </a:lnTo>
                  <a:lnTo>
                    <a:pt x="94868" y="84319"/>
                  </a:lnTo>
                  <a:lnTo>
                    <a:pt x="98422" y="87523"/>
                  </a:lnTo>
                  <a:lnTo>
                    <a:pt x="128662" y="145146"/>
                  </a:lnTo>
                  <a:lnTo>
                    <a:pt x="144668" y="153738"/>
                  </a:lnTo>
                  <a:lnTo>
                    <a:pt x="172212" y="16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286277" y="5439374"/>
              <a:ext cx="128814" cy="157941"/>
            </a:xfrm>
            <a:custGeom>
              <a:avLst/>
              <a:gdLst/>
              <a:ahLst/>
              <a:cxnLst/>
              <a:rect l="0" t="0" r="0" b="0"/>
              <a:pathLst>
                <a:path w="128814" h="157941">
                  <a:moveTo>
                    <a:pt x="118284" y="8334"/>
                  </a:moveTo>
                  <a:lnTo>
                    <a:pt x="80806" y="0"/>
                  </a:lnTo>
                  <a:lnTo>
                    <a:pt x="45959" y="1575"/>
                  </a:lnTo>
                  <a:lnTo>
                    <a:pt x="34973" y="3828"/>
                  </a:lnTo>
                  <a:lnTo>
                    <a:pt x="26478" y="8839"/>
                  </a:lnTo>
                  <a:lnTo>
                    <a:pt x="13920" y="23766"/>
                  </a:lnTo>
                  <a:lnTo>
                    <a:pt x="274" y="57490"/>
                  </a:lnTo>
                  <a:lnTo>
                    <a:pt x="0" y="97118"/>
                  </a:lnTo>
                  <a:lnTo>
                    <a:pt x="10731" y="121493"/>
                  </a:lnTo>
                  <a:lnTo>
                    <a:pt x="27199" y="141685"/>
                  </a:lnTo>
                  <a:lnTo>
                    <a:pt x="46217" y="154558"/>
                  </a:lnTo>
                  <a:lnTo>
                    <a:pt x="66367" y="157940"/>
                  </a:lnTo>
                  <a:lnTo>
                    <a:pt x="128813" y="145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448134" y="5300309"/>
              <a:ext cx="19598" cy="294798"/>
            </a:xfrm>
            <a:custGeom>
              <a:avLst/>
              <a:gdLst/>
              <a:ahLst/>
              <a:cxnLst/>
              <a:rect l="0" t="0" r="0" b="0"/>
              <a:pathLst>
                <a:path w="19598" h="294798">
                  <a:moveTo>
                    <a:pt x="9069" y="0"/>
                  </a:moveTo>
                  <a:lnTo>
                    <a:pt x="4" y="58616"/>
                  </a:lnTo>
                  <a:lnTo>
                    <a:pt x="0" y="118856"/>
                  </a:lnTo>
                  <a:lnTo>
                    <a:pt x="6931" y="173216"/>
                  </a:lnTo>
                  <a:lnTo>
                    <a:pt x="8648" y="233996"/>
                  </a:lnTo>
                  <a:lnTo>
                    <a:pt x="19597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456392" y="5395065"/>
              <a:ext cx="127155" cy="200042"/>
            </a:xfrm>
            <a:custGeom>
              <a:avLst/>
              <a:gdLst/>
              <a:ahLst/>
              <a:cxnLst/>
              <a:rect l="0" t="0" r="0" b="0"/>
              <a:pathLst>
                <a:path w="127155" h="200042">
                  <a:moveTo>
                    <a:pt x="74511" y="0"/>
                  </a:moveTo>
                  <a:lnTo>
                    <a:pt x="18116" y="57565"/>
                  </a:lnTo>
                  <a:lnTo>
                    <a:pt x="4213" y="75887"/>
                  </a:lnTo>
                  <a:lnTo>
                    <a:pt x="740" y="85686"/>
                  </a:lnTo>
                  <a:lnTo>
                    <a:pt x="0" y="105933"/>
                  </a:lnTo>
                  <a:lnTo>
                    <a:pt x="6691" y="123510"/>
                  </a:lnTo>
                  <a:lnTo>
                    <a:pt x="30049" y="153859"/>
                  </a:lnTo>
                  <a:lnTo>
                    <a:pt x="55878" y="169720"/>
                  </a:lnTo>
                  <a:lnTo>
                    <a:pt x="103296" y="189217"/>
                  </a:lnTo>
                  <a:lnTo>
                    <a:pt x="12715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575870" y="5426019"/>
              <a:ext cx="165604" cy="158560"/>
            </a:xfrm>
            <a:custGeom>
              <a:avLst/>
              <a:gdLst/>
              <a:ahLst/>
              <a:cxnLst/>
              <a:rect l="0" t="0" r="0" b="0"/>
              <a:pathLst>
                <a:path w="165604" h="158560">
                  <a:moveTo>
                    <a:pt x="112961" y="74331"/>
                  </a:moveTo>
                  <a:lnTo>
                    <a:pt x="112961" y="51974"/>
                  </a:lnTo>
                  <a:lnTo>
                    <a:pt x="106722" y="34759"/>
                  </a:lnTo>
                  <a:lnTo>
                    <a:pt x="94980" y="19309"/>
                  </a:lnTo>
                  <a:lnTo>
                    <a:pt x="78063" y="4643"/>
                  </a:lnTo>
                  <a:lnTo>
                    <a:pt x="68639" y="966"/>
                  </a:lnTo>
                  <a:lnTo>
                    <a:pt x="48808" y="0"/>
                  </a:lnTo>
                  <a:lnTo>
                    <a:pt x="31416" y="6590"/>
                  </a:lnTo>
                  <a:lnTo>
                    <a:pt x="23503" y="11623"/>
                  </a:lnTo>
                  <a:lnTo>
                    <a:pt x="11590" y="26574"/>
                  </a:lnTo>
                  <a:lnTo>
                    <a:pt x="3567" y="46086"/>
                  </a:lnTo>
                  <a:lnTo>
                    <a:pt x="0" y="70357"/>
                  </a:lnTo>
                  <a:lnTo>
                    <a:pt x="4654" y="93622"/>
                  </a:lnTo>
                  <a:lnTo>
                    <a:pt x="20428" y="123331"/>
                  </a:lnTo>
                  <a:lnTo>
                    <a:pt x="26706" y="131564"/>
                  </a:lnTo>
                  <a:lnTo>
                    <a:pt x="35570" y="135883"/>
                  </a:lnTo>
                  <a:lnTo>
                    <a:pt x="57898" y="137562"/>
                  </a:lnTo>
                  <a:lnTo>
                    <a:pt x="68064" y="134033"/>
                  </a:lnTo>
                  <a:lnTo>
                    <a:pt x="85598" y="120752"/>
                  </a:lnTo>
                  <a:lnTo>
                    <a:pt x="90039" y="111128"/>
                  </a:lnTo>
                  <a:lnTo>
                    <a:pt x="93040" y="83414"/>
                  </a:lnTo>
                  <a:lnTo>
                    <a:pt x="95002" y="83896"/>
                  </a:lnTo>
                  <a:lnTo>
                    <a:pt x="138059" y="136922"/>
                  </a:lnTo>
                  <a:lnTo>
                    <a:pt x="165603" y="158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749261" y="5429367"/>
              <a:ext cx="167126" cy="344725"/>
            </a:xfrm>
            <a:custGeom>
              <a:avLst/>
              <a:gdLst/>
              <a:ahLst/>
              <a:cxnLst/>
              <a:rect l="0" t="0" r="0" b="0"/>
              <a:pathLst>
                <a:path w="167126" h="344725">
                  <a:moveTo>
                    <a:pt x="139610" y="60454"/>
                  </a:moveTo>
                  <a:lnTo>
                    <a:pt x="130034" y="36408"/>
                  </a:lnTo>
                  <a:lnTo>
                    <a:pt x="119367" y="22081"/>
                  </a:lnTo>
                  <a:lnTo>
                    <a:pt x="94618" y="6450"/>
                  </a:lnTo>
                  <a:lnTo>
                    <a:pt x="53879" y="0"/>
                  </a:lnTo>
                  <a:lnTo>
                    <a:pt x="41512" y="2604"/>
                  </a:lnTo>
                  <a:lnTo>
                    <a:pt x="21532" y="14856"/>
                  </a:lnTo>
                  <a:lnTo>
                    <a:pt x="7972" y="32000"/>
                  </a:lnTo>
                  <a:lnTo>
                    <a:pt x="2719" y="41484"/>
                  </a:lnTo>
                  <a:lnTo>
                    <a:pt x="0" y="61382"/>
                  </a:lnTo>
                  <a:lnTo>
                    <a:pt x="3862" y="80754"/>
                  </a:lnTo>
                  <a:lnTo>
                    <a:pt x="13377" y="97162"/>
                  </a:lnTo>
                  <a:lnTo>
                    <a:pt x="28524" y="109134"/>
                  </a:lnTo>
                  <a:lnTo>
                    <a:pt x="37477" y="113965"/>
                  </a:lnTo>
                  <a:lnTo>
                    <a:pt x="59902" y="116212"/>
                  </a:lnTo>
                  <a:lnTo>
                    <a:pt x="83128" y="112142"/>
                  </a:lnTo>
                  <a:lnTo>
                    <a:pt x="101249" y="102534"/>
                  </a:lnTo>
                  <a:lnTo>
                    <a:pt x="109356" y="101376"/>
                  </a:lnTo>
                  <a:lnTo>
                    <a:pt x="117102" y="102943"/>
                  </a:lnTo>
                  <a:lnTo>
                    <a:pt x="124604" y="106328"/>
                  </a:lnTo>
                  <a:lnTo>
                    <a:pt x="136060" y="119447"/>
                  </a:lnTo>
                  <a:lnTo>
                    <a:pt x="152947" y="162054"/>
                  </a:lnTo>
                  <a:lnTo>
                    <a:pt x="166379" y="216701"/>
                  </a:lnTo>
                  <a:lnTo>
                    <a:pt x="167125" y="276368"/>
                  </a:lnTo>
                  <a:lnTo>
                    <a:pt x="164972" y="288625"/>
                  </a:lnTo>
                  <a:lnTo>
                    <a:pt x="153222" y="308483"/>
                  </a:lnTo>
                  <a:lnTo>
                    <a:pt x="145175" y="317053"/>
                  </a:lnTo>
                  <a:lnTo>
                    <a:pt x="120636" y="326577"/>
                  </a:lnTo>
                  <a:lnTo>
                    <a:pt x="62813" y="332690"/>
                  </a:lnTo>
                  <a:lnTo>
                    <a:pt x="2740" y="344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923353" y="5394666"/>
              <a:ext cx="133975" cy="189913"/>
            </a:xfrm>
            <a:custGeom>
              <a:avLst/>
              <a:gdLst/>
              <a:ahLst/>
              <a:cxnLst/>
              <a:rect l="0" t="0" r="0" b="0"/>
              <a:pathLst>
                <a:path w="133975" h="189913">
                  <a:moveTo>
                    <a:pt x="7632" y="105684"/>
                  </a:moveTo>
                  <a:lnTo>
                    <a:pt x="18811" y="94505"/>
                  </a:lnTo>
                  <a:lnTo>
                    <a:pt x="80850" y="70840"/>
                  </a:lnTo>
                  <a:lnTo>
                    <a:pt x="107186" y="54545"/>
                  </a:lnTo>
                  <a:lnTo>
                    <a:pt x="119339" y="38502"/>
                  </a:lnTo>
                  <a:lnTo>
                    <a:pt x="124217" y="29310"/>
                  </a:lnTo>
                  <a:lnTo>
                    <a:pt x="123960" y="20843"/>
                  </a:lnTo>
                  <a:lnTo>
                    <a:pt x="120279" y="12858"/>
                  </a:lnTo>
                  <a:lnTo>
                    <a:pt x="114316" y="5196"/>
                  </a:lnTo>
                  <a:lnTo>
                    <a:pt x="105661" y="1257"/>
                  </a:lnTo>
                  <a:lnTo>
                    <a:pt x="83566" y="0"/>
                  </a:lnTo>
                  <a:lnTo>
                    <a:pt x="50408" y="11459"/>
                  </a:lnTo>
                  <a:lnTo>
                    <a:pt x="23946" y="29672"/>
                  </a:lnTo>
                  <a:lnTo>
                    <a:pt x="6877" y="55476"/>
                  </a:lnTo>
                  <a:lnTo>
                    <a:pt x="0" y="90937"/>
                  </a:lnTo>
                  <a:lnTo>
                    <a:pt x="9141" y="131080"/>
                  </a:lnTo>
                  <a:lnTo>
                    <a:pt x="26667" y="161432"/>
                  </a:lnTo>
                  <a:lnTo>
                    <a:pt x="42998" y="174524"/>
                  </a:lnTo>
                  <a:lnTo>
                    <a:pt x="52267" y="179653"/>
                  </a:lnTo>
                  <a:lnTo>
                    <a:pt x="113148" y="188561"/>
                  </a:lnTo>
                  <a:lnTo>
                    <a:pt x="133974" y="189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122094" y="5380624"/>
              <a:ext cx="189711" cy="228187"/>
            </a:xfrm>
            <a:custGeom>
              <a:avLst/>
              <a:gdLst/>
              <a:ahLst/>
              <a:cxnLst/>
              <a:rect l="0" t="0" r="0" b="0"/>
              <a:pathLst>
                <a:path w="189711" h="228187">
                  <a:moveTo>
                    <a:pt x="166860" y="24970"/>
                  </a:moveTo>
                  <a:lnTo>
                    <a:pt x="140474" y="9329"/>
                  </a:lnTo>
                  <a:lnTo>
                    <a:pt x="117309" y="1250"/>
                  </a:lnTo>
                  <a:lnTo>
                    <a:pt x="94534" y="0"/>
                  </a:lnTo>
                  <a:lnTo>
                    <a:pt x="51318" y="8729"/>
                  </a:lnTo>
                  <a:lnTo>
                    <a:pt x="33230" y="21261"/>
                  </a:lnTo>
                  <a:lnTo>
                    <a:pt x="2553" y="52313"/>
                  </a:lnTo>
                  <a:lnTo>
                    <a:pt x="0" y="59576"/>
                  </a:lnTo>
                  <a:lnTo>
                    <a:pt x="638" y="66758"/>
                  </a:lnTo>
                  <a:lnTo>
                    <a:pt x="3403" y="73886"/>
                  </a:lnTo>
                  <a:lnTo>
                    <a:pt x="15834" y="84925"/>
                  </a:lnTo>
                  <a:lnTo>
                    <a:pt x="34227" y="92560"/>
                  </a:lnTo>
                  <a:lnTo>
                    <a:pt x="92101" y="103454"/>
                  </a:lnTo>
                  <a:lnTo>
                    <a:pt x="147174" y="138002"/>
                  </a:lnTo>
                  <a:lnTo>
                    <a:pt x="172205" y="158547"/>
                  </a:lnTo>
                  <a:lnTo>
                    <a:pt x="188851" y="185041"/>
                  </a:lnTo>
                  <a:lnTo>
                    <a:pt x="189710" y="193685"/>
                  </a:lnTo>
                  <a:lnTo>
                    <a:pt x="184424" y="209528"/>
                  </a:lnTo>
                  <a:lnTo>
                    <a:pt x="171157" y="221250"/>
                  </a:lnTo>
                  <a:lnTo>
                    <a:pt x="162706" y="226013"/>
                  </a:lnTo>
                  <a:lnTo>
                    <a:pt x="137718" y="228186"/>
                  </a:lnTo>
                  <a:lnTo>
                    <a:pt x="79606" y="220049"/>
                  </a:lnTo>
                  <a:lnTo>
                    <a:pt x="19461" y="203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2742196" y="4314153"/>
            <a:ext cx="2019675" cy="609551"/>
            <a:chOff x="2742196" y="4314153"/>
            <a:chExt cx="2019675" cy="609551"/>
          </a:xfrm>
        </p:grpSpPr>
        <p:sp>
          <p:nvSpPr>
            <p:cNvPr id="218" name="Freeform 217"/>
            <p:cNvSpPr/>
            <p:nvPr/>
          </p:nvSpPr>
          <p:spPr>
            <a:xfrm>
              <a:off x="2742196" y="4479519"/>
              <a:ext cx="127695" cy="444185"/>
            </a:xfrm>
            <a:custGeom>
              <a:avLst/>
              <a:gdLst/>
              <a:ahLst/>
              <a:cxnLst/>
              <a:rect l="0" t="0" r="0" b="0"/>
              <a:pathLst>
                <a:path w="127695" h="444185">
                  <a:moveTo>
                    <a:pt x="16270" y="131963"/>
                  </a:moveTo>
                  <a:lnTo>
                    <a:pt x="27723" y="180893"/>
                  </a:lnTo>
                  <a:lnTo>
                    <a:pt x="34481" y="228739"/>
                  </a:lnTo>
                  <a:lnTo>
                    <a:pt x="42354" y="291719"/>
                  </a:lnTo>
                  <a:lnTo>
                    <a:pt x="46225" y="340605"/>
                  </a:lnTo>
                  <a:lnTo>
                    <a:pt x="47372" y="392134"/>
                  </a:lnTo>
                  <a:lnTo>
                    <a:pt x="47760" y="444184"/>
                  </a:lnTo>
                  <a:lnTo>
                    <a:pt x="44730" y="385499"/>
                  </a:lnTo>
                  <a:lnTo>
                    <a:pt x="29897" y="324881"/>
                  </a:lnTo>
                  <a:lnTo>
                    <a:pt x="19308" y="273795"/>
                  </a:lnTo>
                  <a:lnTo>
                    <a:pt x="11281" y="219251"/>
                  </a:lnTo>
                  <a:lnTo>
                    <a:pt x="5666" y="167445"/>
                  </a:lnTo>
                  <a:lnTo>
                    <a:pt x="0" y="133117"/>
                  </a:lnTo>
                  <a:lnTo>
                    <a:pt x="4754" y="73883"/>
                  </a:lnTo>
                  <a:lnTo>
                    <a:pt x="11038" y="38715"/>
                  </a:lnTo>
                  <a:lnTo>
                    <a:pt x="25898" y="11657"/>
                  </a:lnTo>
                  <a:lnTo>
                    <a:pt x="34387" y="6135"/>
                  </a:lnTo>
                  <a:lnTo>
                    <a:pt x="56297" y="0"/>
                  </a:lnTo>
                  <a:lnTo>
                    <a:pt x="67522" y="1874"/>
                  </a:lnTo>
                  <a:lnTo>
                    <a:pt x="89351" y="13314"/>
                  </a:lnTo>
                  <a:lnTo>
                    <a:pt x="115783" y="39486"/>
                  </a:lnTo>
                  <a:lnTo>
                    <a:pt x="124839" y="62396"/>
                  </a:lnTo>
                  <a:lnTo>
                    <a:pt x="127694" y="87006"/>
                  </a:lnTo>
                  <a:lnTo>
                    <a:pt x="125063" y="109642"/>
                  </a:lnTo>
                  <a:lnTo>
                    <a:pt x="116875" y="128281"/>
                  </a:lnTo>
                  <a:lnTo>
                    <a:pt x="92555" y="159311"/>
                  </a:lnTo>
                  <a:lnTo>
                    <a:pt x="47855" y="18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2877253" y="4488289"/>
              <a:ext cx="154955" cy="154779"/>
            </a:xfrm>
            <a:custGeom>
              <a:avLst/>
              <a:gdLst/>
              <a:ahLst/>
              <a:cxnLst/>
              <a:rect l="0" t="0" r="0" b="0"/>
              <a:pathLst>
                <a:path w="154955" h="154779">
                  <a:moveTo>
                    <a:pt x="123368" y="70550"/>
                  </a:moveTo>
                  <a:lnTo>
                    <a:pt x="108714" y="26588"/>
                  </a:lnTo>
                  <a:lnTo>
                    <a:pt x="95798" y="12797"/>
                  </a:lnTo>
                  <a:lnTo>
                    <a:pt x="87441" y="7481"/>
                  </a:lnTo>
                  <a:lnTo>
                    <a:pt x="53322" y="0"/>
                  </a:lnTo>
                  <a:lnTo>
                    <a:pt x="33355" y="4489"/>
                  </a:lnTo>
                  <a:lnTo>
                    <a:pt x="24755" y="8962"/>
                  </a:lnTo>
                  <a:lnTo>
                    <a:pt x="12080" y="23291"/>
                  </a:lnTo>
                  <a:lnTo>
                    <a:pt x="7062" y="32025"/>
                  </a:lnTo>
                  <a:lnTo>
                    <a:pt x="0" y="72264"/>
                  </a:lnTo>
                  <a:lnTo>
                    <a:pt x="4587" y="98218"/>
                  </a:lnTo>
                  <a:lnTo>
                    <a:pt x="9086" y="110052"/>
                  </a:lnTo>
                  <a:lnTo>
                    <a:pt x="23443" y="126321"/>
                  </a:lnTo>
                  <a:lnTo>
                    <a:pt x="32185" y="132297"/>
                  </a:lnTo>
                  <a:lnTo>
                    <a:pt x="41523" y="133942"/>
                  </a:lnTo>
                  <a:lnTo>
                    <a:pt x="61256" y="129530"/>
                  </a:lnTo>
                  <a:lnTo>
                    <a:pt x="67922" y="122738"/>
                  </a:lnTo>
                  <a:lnTo>
                    <a:pt x="75329" y="102714"/>
                  </a:lnTo>
                  <a:lnTo>
                    <a:pt x="79644" y="97841"/>
                  </a:lnTo>
                  <a:lnTo>
                    <a:pt x="84860" y="96933"/>
                  </a:lnTo>
                  <a:lnTo>
                    <a:pt x="90677" y="98667"/>
                  </a:lnTo>
                  <a:lnTo>
                    <a:pt x="103380" y="109953"/>
                  </a:lnTo>
                  <a:lnTo>
                    <a:pt x="136377" y="145062"/>
                  </a:lnTo>
                  <a:lnTo>
                    <a:pt x="154954" y="154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070643" y="4477538"/>
              <a:ext cx="87907" cy="133945"/>
            </a:xfrm>
            <a:custGeom>
              <a:avLst/>
              <a:gdLst/>
              <a:ahLst/>
              <a:cxnLst/>
              <a:rect l="0" t="0" r="0" b="0"/>
              <a:pathLst>
                <a:path w="87907" h="133945">
                  <a:moveTo>
                    <a:pt x="77377" y="18130"/>
                  </a:moveTo>
                  <a:lnTo>
                    <a:pt x="66199" y="6952"/>
                  </a:lnTo>
                  <a:lnTo>
                    <a:pt x="48232" y="1464"/>
                  </a:lnTo>
                  <a:lnTo>
                    <a:pt x="36890" y="0"/>
                  </a:lnTo>
                  <a:lnTo>
                    <a:pt x="28159" y="2534"/>
                  </a:lnTo>
                  <a:lnTo>
                    <a:pt x="21169" y="7733"/>
                  </a:lnTo>
                  <a:lnTo>
                    <a:pt x="10282" y="22867"/>
                  </a:lnTo>
                  <a:lnTo>
                    <a:pt x="1544" y="41293"/>
                  </a:lnTo>
                  <a:lnTo>
                    <a:pt x="0" y="61180"/>
                  </a:lnTo>
                  <a:lnTo>
                    <a:pt x="4383" y="81717"/>
                  </a:lnTo>
                  <a:lnTo>
                    <a:pt x="14130" y="102543"/>
                  </a:lnTo>
                  <a:lnTo>
                    <a:pt x="29380" y="117258"/>
                  </a:lnTo>
                  <a:lnTo>
                    <a:pt x="47856" y="126528"/>
                  </a:lnTo>
                  <a:lnTo>
                    <a:pt x="87906" y="133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3232248" y="433774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3120" y="52050"/>
                  </a:lnTo>
                  <a:lnTo>
                    <a:pt x="8334" y="101989"/>
                  </a:lnTo>
                  <a:lnTo>
                    <a:pt x="15684" y="160785"/>
                  </a:lnTo>
                  <a:lnTo>
                    <a:pt x="19996" y="22352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3262695" y="4400911"/>
              <a:ext cx="74839" cy="189515"/>
            </a:xfrm>
            <a:custGeom>
              <a:avLst/>
              <a:gdLst/>
              <a:ahLst/>
              <a:cxnLst/>
              <a:rect l="0" t="0" r="0" b="0"/>
              <a:pathLst>
                <a:path w="74839" h="189515">
                  <a:moveTo>
                    <a:pt x="64310" y="0"/>
                  </a:moveTo>
                  <a:lnTo>
                    <a:pt x="25936" y="29309"/>
                  </a:lnTo>
                  <a:lnTo>
                    <a:pt x="4717" y="55088"/>
                  </a:lnTo>
                  <a:lnTo>
                    <a:pt x="0" y="77906"/>
                  </a:lnTo>
                  <a:lnTo>
                    <a:pt x="2972" y="101306"/>
                  </a:lnTo>
                  <a:lnTo>
                    <a:pt x="17800" y="127633"/>
                  </a:lnTo>
                  <a:lnTo>
                    <a:pt x="74838" y="189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3366799" y="4449641"/>
              <a:ext cx="139191" cy="119727"/>
            </a:xfrm>
            <a:custGeom>
              <a:avLst/>
              <a:gdLst/>
              <a:ahLst/>
              <a:cxnLst/>
              <a:rect l="0" t="0" r="0" b="0"/>
              <a:pathLst>
                <a:path w="139191" h="119727">
                  <a:moveTo>
                    <a:pt x="107605" y="24970"/>
                  </a:moveTo>
                  <a:lnTo>
                    <a:pt x="81219" y="9329"/>
                  </a:lnTo>
                  <a:lnTo>
                    <a:pt x="58053" y="1251"/>
                  </a:lnTo>
                  <a:lnTo>
                    <a:pt x="35279" y="0"/>
                  </a:lnTo>
                  <a:lnTo>
                    <a:pt x="24292" y="1304"/>
                  </a:lnTo>
                  <a:lnTo>
                    <a:pt x="15798" y="5683"/>
                  </a:lnTo>
                  <a:lnTo>
                    <a:pt x="3241" y="19908"/>
                  </a:lnTo>
                  <a:lnTo>
                    <a:pt x="0" y="41047"/>
                  </a:lnTo>
                  <a:lnTo>
                    <a:pt x="7451" y="87158"/>
                  </a:lnTo>
                  <a:lnTo>
                    <a:pt x="19808" y="105642"/>
                  </a:lnTo>
                  <a:lnTo>
                    <a:pt x="28017" y="113846"/>
                  </a:lnTo>
                  <a:lnTo>
                    <a:pt x="36999" y="116976"/>
                  </a:lnTo>
                  <a:lnTo>
                    <a:pt x="56337" y="114215"/>
                  </a:lnTo>
                  <a:lnTo>
                    <a:pt x="64068" y="109033"/>
                  </a:lnTo>
                  <a:lnTo>
                    <a:pt x="75777" y="93917"/>
                  </a:lnTo>
                  <a:lnTo>
                    <a:pt x="88946" y="65676"/>
                  </a:lnTo>
                  <a:lnTo>
                    <a:pt x="91656" y="63805"/>
                  </a:lnTo>
                  <a:lnTo>
                    <a:pt x="93463" y="67238"/>
                  </a:lnTo>
                  <a:lnTo>
                    <a:pt x="94667" y="74206"/>
                  </a:lnTo>
                  <a:lnTo>
                    <a:pt x="102245" y="88187"/>
                  </a:lnTo>
                  <a:lnTo>
                    <a:pt x="113411" y="101030"/>
                  </a:lnTo>
                  <a:lnTo>
                    <a:pt x="139190" y="119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510701" y="4397577"/>
              <a:ext cx="147327" cy="350776"/>
            </a:xfrm>
            <a:custGeom>
              <a:avLst/>
              <a:gdLst/>
              <a:ahLst/>
              <a:cxnLst/>
              <a:rect l="0" t="0" r="0" b="0"/>
              <a:pathLst>
                <a:path w="147327" h="350776">
                  <a:moveTo>
                    <a:pt x="121630" y="55977"/>
                  </a:moveTo>
                  <a:lnTo>
                    <a:pt x="92322" y="17604"/>
                  </a:lnTo>
                  <a:lnTo>
                    <a:pt x="66543" y="1973"/>
                  </a:lnTo>
                  <a:lnTo>
                    <a:pt x="46844" y="0"/>
                  </a:lnTo>
                  <a:lnTo>
                    <a:pt x="27561" y="4192"/>
                  </a:lnTo>
                  <a:lnTo>
                    <a:pt x="11192" y="13854"/>
                  </a:lnTo>
                  <a:lnTo>
                    <a:pt x="5890" y="22046"/>
                  </a:lnTo>
                  <a:lnTo>
                    <a:pt x="0" y="43626"/>
                  </a:lnTo>
                  <a:lnTo>
                    <a:pt x="2274" y="76494"/>
                  </a:lnTo>
                  <a:lnTo>
                    <a:pt x="10481" y="94732"/>
                  </a:lnTo>
                  <a:lnTo>
                    <a:pt x="15946" y="102870"/>
                  </a:lnTo>
                  <a:lnTo>
                    <a:pt x="24268" y="108296"/>
                  </a:lnTo>
                  <a:lnTo>
                    <a:pt x="45993" y="114325"/>
                  </a:lnTo>
                  <a:lnTo>
                    <a:pt x="55997" y="113593"/>
                  </a:lnTo>
                  <a:lnTo>
                    <a:pt x="73353" y="106541"/>
                  </a:lnTo>
                  <a:lnTo>
                    <a:pt x="81256" y="106064"/>
                  </a:lnTo>
                  <a:lnTo>
                    <a:pt x="96278" y="111773"/>
                  </a:lnTo>
                  <a:lnTo>
                    <a:pt x="107633" y="128349"/>
                  </a:lnTo>
                  <a:lnTo>
                    <a:pt x="128192" y="183314"/>
                  </a:lnTo>
                  <a:lnTo>
                    <a:pt x="142597" y="235851"/>
                  </a:lnTo>
                  <a:lnTo>
                    <a:pt x="147326" y="262263"/>
                  </a:lnTo>
                  <a:lnTo>
                    <a:pt x="140831" y="307815"/>
                  </a:lnTo>
                  <a:lnTo>
                    <a:pt x="137940" y="318625"/>
                  </a:lnTo>
                  <a:lnTo>
                    <a:pt x="132503" y="327002"/>
                  </a:lnTo>
                  <a:lnTo>
                    <a:pt x="117104" y="339429"/>
                  </a:lnTo>
                  <a:lnTo>
                    <a:pt x="83115" y="347413"/>
                  </a:lnTo>
                  <a:lnTo>
                    <a:pt x="37402" y="350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650093" y="4390145"/>
              <a:ext cx="130398" cy="168695"/>
            </a:xfrm>
            <a:custGeom>
              <a:avLst/>
              <a:gdLst/>
              <a:ahLst/>
              <a:cxnLst/>
              <a:rect l="0" t="0" r="0" b="0"/>
              <a:pathLst>
                <a:path w="130398" h="168695">
                  <a:moveTo>
                    <a:pt x="66466" y="105523"/>
                  </a:moveTo>
                  <a:lnTo>
                    <a:pt x="90513" y="95948"/>
                  </a:lnTo>
                  <a:lnTo>
                    <a:pt x="111935" y="77990"/>
                  </a:lnTo>
                  <a:lnTo>
                    <a:pt x="126059" y="60531"/>
                  </a:lnTo>
                  <a:lnTo>
                    <a:pt x="129592" y="50962"/>
                  </a:lnTo>
                  <a:lnTo>
                    <a:pt x="130397" y="30971"/>
                  </a:lnTo>
                  <a:lnTo>
                    <a:pt x="123736" y="13507"/>
                  </a:lnTo>
                  <a:lnTo>
                    <a:pt x="118684" y="5575"/>
                  </a:lnTo>
                  <a:lnTo>
                    <a:pt x="111806" y="1456"/>
                  </a:lnTo>
                  <a:lnTo>
                    <a:pt x="94806" y="0"/>
                  </a:lnTo>
                  <a:lnTo>
                    <a:pt x="65505" y="5757"/>
                  </a:lnTo>
                  <a:lnTo>
                    <a:pt x="40185" y="20460"/>
                  </a:lnTo>
                  <a:lnTo>
                    <a:pt x="17865" y="39635"/>
                  </a:lnTo>
                  <a:lnTo>
                    <a:pt x="2023" y="65724"/>
                  </a:lnTo>
                  <a:lnTo>
                    <a:pt x="0" y="85495"/>
                  </a:lnTo>
                  <a:lnTo>
                    <a:pt x="4170" y="104810"/>
                  </a:lnTo>
                  <a:lnTo>
                    <a:pt x="13823" y="121194"/>
                  </a:lnTo>
                  <a:lnTo>
                    <a:pt x="29031" y="133155"/>
                  </a:lnTo>
                  <a:lnTo>
                    <a:pt x="81695" y="157819"/>
                  </a:lnTo>
                  <a:lnTo>
                    <a:pt x="98052" y="168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3847643" y="4390383"/>
              <a:ext cx="141950" cy="157929"/>
            </a:xfrm>
            <a:custGeom>
              <a:avLst/>
              <a:gdLst/>
              <a:ahLst/>
              <a:cxnLst/>
              <a:rect l="0" t="0" r="0" b="0"/>
              <a:pathLst>
                <a:path w="141950" h="157929">
                  <a:moveTo>
                    <a:pt x="90015" y="0"/>
                  </a:moveTo>
                  <a:lnTo>
                    <a:pt x="27757" y="19128"/>
                  </a:lnTo>
                  <a:lnTo>
                    <a:pt x="11262" y="30339"/>
                  </a:lnTo>
                  <a:lnTo>
                    <a:pt x="5927" y="38943"/>
                  </a:lnTo>
                  <a:lnTo>
                    <a:pt x="0" y="60982"/>
                  </a:lnTo>
                  <a:lnTo>
                    <a:pt x="3099" y="68730"/>
                  </a:lnTo>
                  <a:lnTo>
                    <a:pt x="9844" y="73896"/>
                  </a:lnTo>
                  <a:lnTo>
                    <a:pt x="60133" y="90103"/>
                  </a:lnTo>
                  <a:lnTo>
                    <a:pt x="97409" y="95717"/>
                  </a:lnTo>
                  <a:lnTo>
                    <a:pt x="120207" y="105322"/>
                  </a:lnTo>
                  <a:lnTo>
                    <a:pt x="135799" y="120509"/>
                  </a:lnTo>
                  <a:lnTo>
                    <a:pt x="141594" y="129473"/>
                  </a:lnTo>
                  <a:lnTo>
                    <a:pt x="141949" y="136618"/>
                  </a:lnTo>
                  <a:lnTo>
                    <a:pt x="138675" y="142551"/>
                  </a:lnTo>
                  <a:lnTo>
                    <a:pt x="132983" y="147677"/>
                  </a:lnTo>
                  <a:lnTo>
                    <a:pt x="114181" y="153372"/>
                  </a:lnTo>
                  <a:lnTo>
                    <a:pt x="794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095585" y="4314153"/>
              <a:ext cx="666286" cy="192045"/>
            </a:xfrm>
            <a:custGeom>
              <a:avLst/>
              <a:gdLst/>
              <a:ahLst/>
              <a:cxnLst/>
              <a:rect l="0" t="0" r="0" b="0"/>
              <a:pathLst>
                <a:path w="666286" h="192045">
                  <a:moveTo>
                    <a:pt x="0" y="128873"/>
                  </a:moveTo>
                  <a:lnTo>
                    <a:pt x="42692" y="131992"/>
                  </a:lnTo>
                  <a:lnTo>
                    <a:pt x="63428" y="134938"/>
                  </a:lnTo>
                  <a:lnTo>
                    <a:pt x="111575" y="130417"/>
                  </a:lnTo>
                  <a:lnTo>
                    <a:pt x="165539" y="123588"/>
                  </a:lnTo>
                  <a:lnTo>
                    <a:pt x="217230" y="118210"/>
                  </a:lnTo>
                  <a:lnTo>
                    <a:pt x="278821" y="103826"/>
                  </a:lnTo>
                  <a:lnTo>
                    <a:pt x="334882" y="98578"/>
                  </a:lnTo>
                  <a:lnTo>
                    <a:pt x="397949" y="94422"/>
                  </a:lnTo>
                  <a:lnTo>
                    <a:pt x="455813" y="88272"/>
                  </a:lnTo>
                  <a:lnTo>
                    <a:pt x="512304" y="79822"/>
                  </a:lnTo>
                  <a:lnTo>
                    <a:pt x="568522" y="76940"/>
                  </a:lnTo>
                  <a:lnTo>
                    <a:pt x="631491" y="70258"/>
                  </a:lnTo>
                  <a:lnTo>
                    <a:pt x="657739" y="72796"/>
                  </a:lnTo>
                  <a:lnTo>
                    <a:pt x="664270" y="71601"/>
                  </a:lnTo>
                  <a:lnTo>
                    <a:pt x="666285" y="68465"/>
                  </a:lnTo>
                  <a:lnTo>
                    <a:pt x="665289" y="64034"/>
                  </a:lnTo>
                  <a:lnTo>
                    <a:pt x="654823" y="55992"/>
                  </a:lnTo>
                  <a:lnTo>
                    <a:pt x="599381" y="34188"/>
                  </a:lnTo>
                  <a:lnTo>
                    <a:pt x="536888" y="4732"/>
                  </a:lnTo>
                  <a:lnTo>
                    <a:pt x="526382" y="489"/>
                  </a:lnTo>
                  <a:lnTo>
                    <a:pt x="521717" y="0"/>
                  </a:lnTo>
                  <a:lnTo>
                    <a:pt x="520947" y="2013"/>
                  </a:lnTo>
                  <a:lnTo>
                    <a:pt x="522773" y="5695"/>
                  </a:lnTo>
                  <a:lnTo>
                    <a:pt x="534161" y="12906"/>
                  </a:lnTo>
                  <a:lnTo>
                    <a:pt x="590275" y="42436"/>
                  </a:lnTo>
                  <a:lnTo>
                    <a:pt x="631844" y="58246"/>
                  </a:lnTo>
                  <a:lnTo>
                    <a:pt x="636479" y="64241"/>
                  </a:lnTo>
                  <a:lnTo>
                    <a:pt x="637229" y="71747"/>
                  </a:lnTo>
                  <a:lnTo>
                    <a:pt x="622861" y="119140"/>
                  </a:lnTo>
                  <a:lnTo>
                    <a:pt x="595193" y="178075"/>
                  </a:lnTo>
                  <a:lnTo>
                    <a:pt x="589596" y="192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2013-10-09T13:49:35Z</dcterms:created>
  <dcterms:modified xsi:type="dcterms:W3CDTF">2013-10-09T13:49:57Z</dcterms:modified>
</cp:coreProperties>
</file>